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8"/>
  </p:notesMasterIdLst>
  <p:sldIdLst>
    <p:sldId id="431" r:id="rId5"/>
    <p:sldId id="4137" r:id="rId6"/>
    <p:sldId id="4128" r:id="rId7"/>
    <p:sldId id="4138" r:id="rId8"/>
    <p:sldId id="4130" r:id="rId9"/>
    <p:sldId id="4131" r:id="rId10"/>
    <p:sldId id="4133" r:id="rId11"/>
    <p:sldId id="4143" r:id="rId12"/>
    <p:sldId id="4142" r:id="rId13"/>
    <p:sldId id="4140" r:id="rId14"/>
    <p:sldId id="4139" r:id="rId15"/>
    <p:sldId id="4141" r:id="rId16"/>
    <p:sldId id="4144" r:id="rId17"/>
  </p:sldIdLst>
  <p:sldSz cx="19007138" cy="1069181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A25"/>
    <a:srgbClr val="3891CE"/>
    <a:srgbClr val="66AEE1"/>
    <a:srgbClr val="E71E05"/>
    <a:srgbClr val="FF9933"/>
    <a:srgbClr val="FFC001"/>
    <a:srgbClr val="2A4983"/>
    <a:srgbClr val="145AC1"/>
    <a:srgbClr val="0432F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7" autoAdjust="0"/>
    <p:restoredTop sz="95392"/>
  </p:normalViewPr>
  <p:slideViewPr>
    <p:cSldViewPr snapToGrid="0" snapToObjects="1">
      <p:cViewPr>
        <p:scale>
          <a:sx n="61" d="100"/>
          <a:sy n="61" d="100"/>
        </p:scale>
        <p:origin x="36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A41F3-8113-1849-807F-9A85DEDB1B16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4D7E14F-3FEF-4F48-A67C-0832D075BC5F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en-US" sz="3600" dirty="0" err="1">
              <a:solidFill>
                <a:schemeClr val="tx1"/>
              </a:solidFill>
              <a:ea typeface="+mj-ea"/>
              <a:cs typeface="Times New Roman" panose="02020603050405020304" pitchFamily="18" charset="0"/>
            </a:rPr>
            <a:t>Analyser</a:t>
          </a:r>
          <a:r>
            <a:rPr lang="en-US" sz="3600" dirty="0">
              <a:solidFill>
                <a:schemeClr val="tx1"/>
              </a:solidFill>
              <a:ea typeface="+mj-ea"/>
              <a:cs typeface="Times New Roman" panose="02020603050405020304" pitchFamily="18" charset="0"/>
            </a:rPr>
            <a:t> - justification </a:t>
          </a:r>
        </a:p>
        <a:p>
          <a:pPr>
            <a:buNone/>
          </a:pPr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En vous appuyant sur des images de votre collectif (</a:t>
          </a:r>
          <a:r>
            <a:rPr lang="en-US" sz="2000" i="0" dirty="0" err="1">
              <a:solidFill>
                <a:schemeClr val="tx1"/>
              </a:solidFill>
              <a:effectLst/>
              <a:cs typeface="Times New Roman" panose="02020603050405020304" pitchFamily="18" charset="0"/>
            </a:rPr>
            <a:t>vidéo</a:t>
          </a:r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match </a:t>
          </a:r>
          <a:r>
            <a:rPr lang="en-US" sz="2000" i="0" dirty="0" err="1">
              <a:solidFill>
                <a:schemeClr val="tx1"/>
              </a:solidFill>
              <a:effectLst/>
              <a:cs typeface="Times New Roman" panose="02020603050405020304" pitchFamily="18" charset="0"/>
            </a:rPr>
            <a:t>ou</a:t>
          </a:r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entrainment) et définir les comportements attendus du geste technique que doivent réaliser joueurs(ses)</a:t>
          </a:r>
        </a:p>
        <a:p>
          <a:pPr>
            <a:buNone/>
          </a:pPr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Il est important de prévoir la temporalité du geste</a:t>
          </a:r>
        </a:p>
        <a:p>
          <a:pPr>
            <a:buNone/>
          </a:pP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Avant le geste = pré action - le geste en lui même - l'action qui suis</a:t>
          </a:r>
        </a:p>
        <a:p>
          <a:pPr>
            <a:buNone/>
          </a:pPr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En vous appuyant sur des images de Haut-niveau</a:t>
          </a:r>
        </a:p>
      </dgm:t>
    </dgm:pt>
    <dgm:pt modelId="{2CBFA6BF-753A-F747-BAFA-3FFF62D89F39}" type="parTrans" cxnId="{A705ACA0-BC7E-7147-A5A5-0CB56E517504}">
      <dgm:prSet/>
      <dgm:spPr/>
      <dgm:t>
        <a:bodyPr/>
        <a:lstStyle/>
        <a:p>
          <a:endParaRPr lang="fr-FR"/>
        </a:p>
      </dgm:t>
    </dgm:pt>
    <dgm:pt modelId="{F8D4307E-BA1C-3C4B-A766-D7ADECD1E6D4}" type="sibTrans" cxnId="{A705ACA0-BC7E-7147-A5A5-0CB56E517504}">
      <dgm:prSet/>
      <dgm:spPr/>
      <dgm:t>
        <a:bodyPr/>
        <a:lstStyle/>
        <a:p>
          <a:endParaRPr lang="fr-FR"/>
        </a:p>
      </dgm:t>
    </dgm:pt>
    <dgm:pt modelId="{A7B43567-05C4-2A40-945D-D6039A876126}">
      <dgm:prSet phldrT="[Texte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endParaRPr lang="en-US" sz="2000" i="0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  <a:p>
          <a:pPr>
            <a:buNone/>
          </a:pPr>
          <a:r>
            <a:rPr lang="en-US" sz="36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Entrainer une geste technique</a:t>
          </a:r>
        </a:p>
        <a:p>
          <a:r>
            <a:rPr lang="en-US" sz="2000" b="1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Comment entrainez-vous votre geste technique ?</a:t>
          </a:r>
        </a:p>
        <a:p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Vous devrez présenter votre contexte </a:t>
          </a: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(pourquoi, comment, quand… </a:t>
          </a:r>
          <a:r>
            <a:rPr lang="en-US" sz="2000" i="1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réaliser</a:t>
          </a: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</a:t>
          </a:r>
          <a:r>
            <a:rPr lang="en-US" sz="2000" i="1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ce</a:t>
          </a: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geste)</a:t>
          </a:r>
        </a:p>
        <a:p>
          <a:r>
            <a:rPr lang="en-US" sz="2000" i="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Vous devrez présenter vos situations en prenant en compte que la technique individuelle est au service du jeu</a:t>
          </a:r>
          <a:r>
            <a:rPr lang="en-US" sz="2000" i="0" dirty="0">
              <a:solidFill>
                <a:srgbClr val="3891CE"/>
              </a:solidFill>
              <a:effectLst/>
              <a:cs typeface="Times New Roman" panose="02020603050405020304" pitchFamily="18" charset="0"/>
            </a:rPr>
            <a:t> </a:t>
          </a: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(pourquoi, comment, quand… </a:t>
          </a:r>
          <a:r>
            <a:rPr lang="en-US" sz="2000" i="1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réaliser</a:t>
          </a: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</a:t>
          </a:r>
          <a:r>
            <a:rPr lang="en-US" sz="2000" i="1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ce</a:t>
          </a:r>
          <a:r>
            <a:rPr lang="en-US" sz="2000" i="1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geste)</a:t>
          </a:r>
          <a:endParaRPr lang="en-US" sz="2000" i="0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  <a:p>
          <a:pPr>
            <a:buNone/>
          </a:pPr>
          <a:endParaRPr lang="en-US" sz="2000" dirty="0">
            <a:solidFill>
              <a:schemeClr val="tx1"/>
            </a:solidFill>
            <a:cs typeface="Times New Roman" panose="02020603050405020304" pitchFamily="18" charset="0"/>
          </a:endParaRPr>
        </a:p>
        <a:p>
          <a:pPr>
            <a:buNone/>
          </a:pPr>
          <a:endParaRPr lang="fr-FR" sz="1600" dirty="0"/>
        </a:p>
      </dgm:t>
    </dgm:pt>
    <dgm:pt modelId="{B3AA236B-8934-4248-AC43-C3D109B116D3}" type="parTrans" cxnId="{0ACCACC0-2C86-A046-A995-5CCD4F602CAC}">
      <dgm:prSet/>
      <dgm:spPr/>
      <dgm:t>
        <a:bodyPr/>
        <a:lstStyle/>
        <a:p>
          <a:endParaRPr lang="fr-FR"/>
        </a:p>
      </dgm:t>
    </dgm:pt>
    <dgm:pt modelId="{A78E9735-0EBD-2141-BAE4-8D691C65D765}" type="sibTrans" cxnId="{0ACCACC0-2C86-A046-A995-5CCD4F602CAC}">
      <dgm:prSet/>
      <dgm:spPr/>
      <dgm:t>
        <a:bodyPr/>
        <a:lstStyle/>
        <a:p>
          <a:endParaRPr lang="fr-FR"/>
        </a:p>
      </dgm:t>
    </dgm:pt>
    <dgm:pt modelId="{743302B7-1C00-E840-AB3E-0021DF59988C}" type="pres">
      <dgm:prSet presAssocID="{087A41F3-8113-1849-807F-9A85DEDB1B16}" presName="Name0" presStyleCnt="0">
        <dgm:presLayoutVars>
          <dgm:chMax val="7"/>
          <dgm:chPref val="7"/>
          <dgm:dir/>
        </dgm:presLayoutVars>
      </dgm:prSet>
      <dgm:spPr/>
    </dgm:pt>
    <dgm:pt modelId="{B7D19F89-1780-7345-9D42-175096542C60}" type="pres">
      <dgm:prSet presAssocID="{087A41F3-8113-1849-807F-9A85DEDB1B16}" presName="Name1" presStyleCnt="0"/>
      <dgm:spPr/>
    </dgm:pt>
    <dgm:pt modelId="{11CA37B3-A23B-CC49-A538-464FD55A3940}" type="pres">
      <dgm:prSet presAssocID="{087A41F3-8113-1849-807F-9A85DEDB1B16}" presName="cycle" presStyleCnt="0"/>
      <dgm:spPr/>
    </dgm:pt>
    <dgm:pt modelId="{E7B25F6C-8EFD-0649-B779-CAD7E867EAD0}" type="pres">
      <dgm:prSet presAssocID="{087A41F3-8113-1849-807F-9A85DEDB1B16}" presName="srcNode" presStyleLbl="node1" presStyleIdx="0" presStyleCnt="2"/>
      <dgm:spPr/>
    </dgm:pt>
    <dgm:pt modelId="{95C7B39C-6C28-D144-AF3A-3701BE3F572C}" type="pres">
      <dgm:prSet presAssocID="{087A41F3-8113-1849-807F-9A85DEDB1B16}" presName="conn" presStyleLbl="parChTrans1D2" presStyleIdx="0" presStyleCnt="1"/>
      <dgm:spPr/>
    </dgm:pt>
    <dgm:pt modelId="{F03BDE6C-A4DD-3A4E-A4BC-C5C1EE777E92}" type="pres">
      <dgm:prSet presAssocID="{087A41F3-8113-1849-807F-9A85DEDB1B16}" presName="extraNode" presStyleLbl="node1" presStyleIdx="0" presStyleCnt="2"/>
      <dgm:spPr/>
    </dgm:pt>
    <dgm:pt modelId="{EB5724C7-6F19-E843-8F2F-2DDF3211917A}" type="pres">
      <dgm:prSet presAssocID="{087A41F3-8113-1849-807F-9A85DEDB1B16}" presName="dstNode" presStyleLbl="node1" presStyleIdx="0" presStyleCnt="2"/>
      <dgm:spPr/>
    </dgm:pt>
    <dgm:pt modelId="{7DC77028-F1ED-F447-96F2-D0BF72387849}" type="pres">
      <dgm:prSet presAssocID="{04D7E14F-3FEF-4F48-A67C-0832D075BC5F}" presName="text_1" presStyleLbl="node1" presStyleIdx="0" presStyleCnt="2" custScaleY="115451">
        <dgm:presLayoutVars>
          <dgm:bulletEnabled val="1"/>
        </dgm:presLayoutVars>
      </dgm:prSet>
      <dgm:spPr/>
    </dgm:pt>
    <dgm:pt modelId="{58C0AF84-A19D-AC4D-B559-4A2FBBF767D8}" type="pres">
      <dgm:prSet presAssocID="{04D7E14F-3FEF-4F48-A67C-0832D075BC5F}" presName="accent_1" presStyleCnt="0"/>
      <dgm:spPr/>
    </dgm:pt>
    <dgm:pt modelId="{B558BFED-B115-994A-AC11-83631E6D3D2E}" type="pres">
      <dgm:prSet presAssocID="{04D7E14F-3FEF-4F48-A67C-0832D075BC5F}" presName="accentRepeatNode" presStyleLbl="solidFgAcc1" presStyleIdx="0" presStyleCnt="2"/>
      <dgm:spPr>
        <a:solidFill>
          <a:schemeClr val="accent4">
            <a:lumMod val="40000"/>
            <a:lumOff val="60000"/>
          </a:schemeClr>
        </a:solidFill>
      </dgm:spPr>
    </dgm:pt>
    <dgm:pt modelId="{EA49E85F-E178-9C40-8D1F-3629A7959187}" type="pres">
      <dgm:prSet presAssocID="{A7B43567-05C4-2A40-945D-D6039A876126}" presName="text_2" presStyleLbl="node1" presStyleIdx="1" presStyleCnt="2" custScaleY="119475">
        <dgm:presLayoutVars>
          <dgm:bulletEnabled val="1"/>
        </dgm:presLayoutVars>
      </dgm:prSet>
      <dgm:spPr/>
    </dgm:pt>
    <dgm:pt modelId="{C5213ADB-0B2F-8248-9A65-933497E6E2CB}" type="pres">
      <dgm:prSet presAssocID="{A7B43567-05C4-2A40-945D-D6039A876126}" presName="accent_2" presStyleCnt="0"/>
      <dgm:spPr/>
    </dgm:pt>
    <dgm:pt modelId="{ADAE2615-5D76-1143-8F70-E199E340DF31}" type="pres">
      <dgm:prSet presAssocID="{A7B43567-05C4-2A40-945D-D6039A876126}" presName="accentRepeatNode" presStyleLbl="solidFgAcc1" presStyleIdx="1" presStyleCnt="2"/>
      <dgm:spPr>
        <a:solidFill>
          <a:schemeClr val="accent1">
            <a:lumMod val="40000"/>
            <a:lumOff val="60000"/>
          </a:schemeClr>
        </a:solidFill>
      </dgm:spPr>
    </dgm:pt>
  </dgm:ptLst>
  <dgm:cxnLst>
    <dgm:cxn modelId="{36F74B73-CB38-C44C-8A35-9B2AFC74B36E}" type="presOf" srcId="{087A41F3-8113-1849-807F-9A85DEDB1B16}" destId="{743302B7-1C00-E840-AB3E-0021DF59988C}" srcOrd="0" destOrd="0" presId="urn:microsoft.com/office/officeart/2008/layout/VerticalCurvedList"/>
    <dgm:cxn modelId="{8E803257-60E1-AE46-9DD6-75743EC6E39D}" type="presOf" srcId="{04D7E14F-3FEF-4F48-A67C-0832D075BC5F}" destId="{7DC77028-F1ED-F447-96F2-D0BF72387849}" srcOrd="0" destOrd="0" presId="urn:microsoft.com/office/officeart/2008/layout/VerticalCurvedList"/>
    <dgm:cxn modelId="{CCA13A59-4277-FD48-B007-B26DA75BDF48}" type="presOf" srcId="{A7B43567-05C4-2A40-945D-D6039A876126}" destId="{EA49E85F-E178-9C40-8D1F-3629A7959187}" srcOrd="0" destOrd="0" presId="urn:microsoft.com/office/officeart/2008/layout/VerticalCurvedList"/>
    <dgm:cxn modelId="{A705ACA0-BC7E-7147-A5A5-0CB56E517504}" srcId="{087A41F3-8113-1849-807F-9A85DEDB1B16}" destId="{04D7E14F-3FEF-4F48-A67C-0832D075BC5F}" srcOrd="0" destOrd="0" parTransId="{2CBFA6BF-753A-F747-BAFA-3FFF62D89F39}" sibTransId="{F8D4307E-BA1C-3C4B-A766-D7ADECD1E6D4}"/>
    <dgm:cxn modelId="{0ACCACC0-2C86-A046-A995-5CCD4F602CAC}" srcId="{087A41F3-8113-1849-807F-9A85DEDB1B16}" destId="{A7B43567-05C4-2A40-945D-D6039A876126}" srcOrd="1" destOrd="0" parTransId="{B3AA236B-8934-4248-AC43-C3D109B116D3}" sibTransId="{A78E9735-0EBD-2141-BAE4-8D691C65D765}"/>
    <dgm:cxn modelId="{95CECDCA-BDE3-7541-BA58-A390B9B86913}" type="presOf" srcId="{F8D4307E-BA1C-3C4B-A766-D7ADECD1E6D4}" destId="{95C7B39C-6C28-D144-AF3A-3701BE3F572C}" srcOrd="0" destOrd="0" presId="urn:microsoft.com/office/officeart/2008/layout/VerticalCurvedList"/>
    <dgm:cxn modelId="{3549ACD5-E0DB-9E48-B040-DBE939EAA4B2}" type="presParOf" srcId="{743302B7-1C00-E840-AB3E-0021DF59988C}" destId="{B7D19F89-1780-7345-9D42-175096542C60}" srcOrd="0" destOrd="0" presId="urn:microsoft.com/office/officeart/2008/layout/VerticalCurvedList"/>
    <dgm:cxn modelId="{2ACC96C5-957D-E749-A77E-39911454310E}" type="presParOf" srcId="{B7D19F89-1780-7345-9D42-175096542C60}" destId="{11CA37B3-A23B-CC49-A538-464FD55A3940}" srcOrd="0" destOrd="0" presId="urn:microsoft.com/office/officeart/2008/layout/VerticalCurvedList"/>
    <dgm:cxn modelId="{0B6BB29B-183C-0345-9A6B-A02BF8A7C7A7}" type="presParOf" srcId="{11CA37B3-A23B-CC49-A538-464FD55A3940}" destId="{E7B25F6C-8EFD-0649-B779-CAD7E867EAD0}" srcOrd="0" destOrd="0" presId="urn:microsoft.com/office/officeart/2008/layout/VerticalCurvedList"/>
    <dgm:cxn modelId="{F030A80A-DA84-5B49-8674-5D3A0398018E}" type="presParOf" srcId="{11CA37B3-A23B-CC49-A538-464FD55A3940}" destId="{95C7B39C-6C28-D144-AF3A-3701BE3F572C}" srcOrd="1" destOrd="0" presId="urn:microsoft.com/office/officeart/2008/layout/VerticalCurvedList"/>
    <dgm:cxn modelId="{491A00BB-C341-C847-8D7C-80E3F87308B7}" type="presParOf" srcId="{11CA37B3-A23B-CC49-A538-464FD55A3940}" destId="{F03BDE6C-A4DD-3A4E-A4BC-C5C1EE777E92}" srcOrd="2" destOrd="0" presId="urn:microsoft.com/office/officeart/2008/layout/VerticalCurvedList"/>
    <dgm:cxn modelId="{B3F2EE55-5D92-7744-AC3E-0347424425EC}" type="presParOf" srcId="{11CA37B3-A23B-CC49-A538-464FD55A3940}" destId="{EB5724C7-6F19-E843-8F2F-2DDF3211917A}" srcOrd="3" destOrd="0" presId="urn:microsoft.com/office/officeart/2008/layout/VerticalCurvedList"/>
    <dgm:cxn modelId="{C1C58F8A-7932-4645-9235-A11CEB8F9CFF}" type="presParOf" srcId="{B7D19F89-1780-7345-9D42-175096542C60}" destId="{7DC77028-F1ED-F447-96F2-D0BF72387849}" srcOrd="1" destOrd="0" presId="urn:microsoft.com/office/officeart/2008/layout/VerticalCurvedList"/>
    <dgm:cxn modelId="{22D992AF-E483-DA43-B6FB-03A3ADBB836F}" type="presParOf" srcId="{B7D19F89-1780-7345-9D42-175096542C60}" destId="{58C0AF84-A19D-AC4D-B559-4A2FBBF767D8}" srcOrd="2" destOrd="0" presId="urn:microsoft.com/office/officeart/2008/layout/VerticalCurvedList"/>
    <dgm:cxn modelId="{5FFD0680-8B0C-EE40-A8D7-909317648A92}" type="presParOf" srcId="{58C0AF84-A19D-AC4D-B559-4A2FBBF767D8}" destId="{B558BFED-B115-994A-AC11-83631E6D3D2E}" srcOrd="0" destOrd="0" presId="urn:microsoft.com/office/officeart/2008/layout/VerticalCurvedList"/>
    <dgm:cxn modelId="{D2B367D2-B555-B24B-A056-336FFB427812}" type="presParOf" srcId="{B7D19F89-1780-7345-9D42-175096542C60}" destId="{EA49E85F-E178-9C40-8D1F-3629A7959187}" srcOrd="3" destOrd="0" presId="urn:microsoft.com/office/officeart/2008/layout/VerticalCurvedList"/>
    <dgm:cxn modelId="{0D078992-A829-634B-B1E0-8721AD41E054}" type="presParOf" srcId="{B7D19F89-1780-7345-9D42-175096542C60}" destId="{C5213ADB-0B2F-8248-9A65-933497E6E2CB}" srcOrd="4" destOrd="0" presId="urn:microsoft.com/office/officeart/2008/layout/VerticalCurvedList"/>
    <dgm:cxn modelId="{1372B457-C3DC-D74C-B9E1-8E4099E3EB8A}" type="presParOf" srcId="{C5213ADB-0B2F-8248-9A65-933497E6E2CB}" destId="{ADAE2615-5D76-1143-8F70-E199E340DF3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16636B-BA25-6341-AEF9-FAC53A81FC51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3FFD105-EDE2-0548-83BB-E6A53C6F99AE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2800" b="0" u="none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TECHNIQUE</a:t>
          </a:r>
          <a:endParaRPr lang="fr-FR" sz="2800" dirty="0">
            <a:solidFill>
              <a:schemeClr val="tx1"/>
            </a:solidFill>
          </a:endParaRPr>
        </a:p>
      </dgm:t>
    </dgm:pt>
    <dgm:pt modelId="{64931791-50B2-294B-B192-4912B0C024A7}" type="parTrans" cxnId="{A2C7F8BF-C2BA-B142-8CDE-07E2C5237BF9}">
      <dgm:prSet/>
      <dgm:spPr/>
      <dgm:t>
        <a:bodyPr/>
        <a:lstStyle/>
        <a:p>
          <a:endParaRPr lang="fr-FR"/>
        </a:p>
      </dgm:t>
    </dgm:pt>
    <dgm:pt modelId="{B81517B1-EBD2-B34A-8D6F-67681BFD5204}" type="sibTrans" cxnId="{A2C7F8BF-C2BA-B142-8CDE-07E2C5237BF9}">
      <dgm:prSet/>
      <dgm:spPr/>
      <dgm:t>
        <a:bodyPr/>
        <a:lstStyle/>
        <a:p>
          <a:endParaRPr lang="fr-FR"/>
        </a:p>
      </dgm:t>
    </dgm:pt>
    <dgm:pt modelId="{622E03E3-8FA6-3B42-86DF-F7F82627B0D7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2000" i="1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Comportements attendus</a:t>
          </a:r>
          <a:endParaRPr lang="fr-FR" sz="2000" dirty="0"/>
        </a:p>
      </dgm:t>
    </dgm:pt>
    <dgm:pt modelId="{30DFA9D3-ECD6-6749-856D-B57A6B62F5ED}" type="parTrans" cxnId="{BCFA5C77-D74C-1E49-B338-1FB28B649E4D}">
      <dgm:prSet/>
      <dgm:spPr/>
      <dgm:t>
        <a:bodyPr/>
        <a:lstStyle/>
        <a:p>
          <a:endParaRPr lang="fr-FR"/>
        </a:p>
      </dgm:t>
    </dgm:pt>
    <dgm:pt modelId="{675F5878-596C-7945-BD12-8245703A590F}" type="sibTrans" cxnId="{BCFA5C77-D74C-1E49-B338-1FB28B649E4D}">
      <dgm:prSet/>
      <dgm:spPr/>
      <dgm:t>
        <a:bodyPr/>
        <a:lstStyle/>
        <a:p>
          <a:endParaRPr lang="fr-FR"/>
        </a:p>
      </dgm:t>
    </dgm:pt>
    <dgm:pt modelId="{E064411C-E743-7446-826B-1238F53A1893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fr-FR" sz="2800" b="0" u="none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PHYSIQUE</a:t>
          </a:r>
          <a:endParaRPr lang="fr-FR" sz="2800" dirty="0">
            <a:solidFill>
              <a:schemeClr val="tx1"/>
            </a:solidFill>
          </a:endParaRPr>
        </a:p>
      </dgm:t>
    </dgm:pt>
    <dgm:pt modelId="{6DF6DF2F-9F99-3C48-8337-114CE842D7F6}" type="parTrans" cxnId="{1ED965FB-63F3-2D4F-B21E-93ED5C69F64A}">
      <dgm:prSet/>
      <dgm:spPr/>
      <dgm:t>
        <a:bodyPr/>
        <a:lstStyle/>
        <a:p>
          <a:endParaRPr lang="fr-FR"/>
        </a:p>
      </dgm:t>
    </dgm:pt>
    <dgm:pt modelId="{B65FC736-B7DE-2748-9512-3C6726FF3243}" type="sibTrans" cxnId="{1ED965FB-63F3-2D4F-B21E-93ED5C69F64A}">
      <dgm:prSet/>
      <dgm:spPr/>
      <dgm:t>
        <a:bodyPr/>
        <a:lstStyle/>
        <a:p>
          <a:endParaRPr lang="fr-FR"/>
        </a:p>
      </dgm:t>
    </dgm:pt>
    <dgm:pt modelId="{9E29F1FE-AE80-4944-95E8-45CA9BD849D1}">
      <dgm:prSet phldrT="[Texte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fr-FR" sz="2800" dirty="0">
              <a:solidFill>
                <a:schemeClr val="tx1"/>
              </a:solidFill>
            </a:rPr>
            <a:t>MENTAL</a:t>
          </a:r>
        </a:p>
      </dgm:t>
    </dgm:pt>
    <dgm:pt modelId="{5CC34254-25D1-4F47-802C-309442C79813}" type="parTrans" cxnId="{ACB8BDFF-424A-6E4D-AFD4-443D67F1EE90}">
      <dgm:prSet/>
      <dgm:spPr/>
      <dgm:t>
        <a:bodyPr/>
        <a:lstStyle/>
        <a:p>
          <a:endParaRPr lang="fr-FR"/>
        </a:p>
      </dgm:t>
    </dgm:pt>
    <dgm:pt modelId="{0D85E07F-629F-764E-8BC8-721C134DC914}" type="sibTrans" cxnId="{ACB8BDFF-424A-6E4D-AFD4-443D67F1EE90}">
      <dgm:prSet/>
      <dgm:spPr/>
      <dgm:t>
        <a:bodyPr/>
        <a:lstStyle/>
        <a:p>
          <a:endParaRPr lang="fr-FR"/>
        </a:p>
      </dgm:t>
    </dgm:pt>
    <dgm:pt modelId="{0C402DEA-D518-244F-8876-6436D3FED3C0}">
      <dgm:prSet phldrT="[Texte]" custT="1"/>
      <dgm:spPr/>
      <dgm:t>
        <a:bodyPr/>
        <a:lstStyle/>
        <a:p>
          <a:pPr>
            <a:buChar char="•"/>
          </a:pPr>
          <a:r>
            <a:rPr lang="fr-FR" sz="20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Image de réussite du geste (vidéo match des joueurs)</a:t>
          </a:r>
          <a:endParaRPr lang="fr-FR" sz="2000" dirty="0">
            <a:latin typeface="+mn-lt"/>
          </a:endParaRPr>
        </a:p>
      </dgm:t>
    </dgm:pt>
    <dgm:pt modelId="{26BFF71A-7601-C441-AA1A-862972B0CAE6}" type="parTrans" cxnId="{9A207C62-CD33-DB44-AED4-B0701657C799}">
      <dgm:prSet/>
      <dgm:spPr/>
      <dgm:t>
        <a:bodyPr/>
        <a:lstStyle/>
        <a:p>
          <a:endParaRPr lang="fr-FR"/>
        </a:p>
      </dgm:t>
    </dgm:pt>
    <dgm:pt modelId="{B7BCB119-2C9C-1B43-A04A-642DC838BA4F}" type="sibTrans" cxnId="{9A207C62-CD33-DB44-AED4-B0701657C799}">
      <dgm:prSet/>
      <dgm:spPr/>
      <dgm:t>
        <a:bodyPr/>
        <a:lstStyle/>
        <a:p>
          <a:endParaRPr lang="fr-FR"/>
        </a:p>
      </dgm:t>
    </dgm:pt>
    <dgm:pt modelId="{F49D1EEE-ED9C-A948-AB9A-70B2B306E24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TACTIQUE OU PERCEPTION</a:t>
          </a:r>
        </a:p>
      </dgm:t>
    </dgm:pt>
    <dgm:pt modelId="{B4BE9797-6243-1E49-B33A-6742AF60A034}" type="parTrans" cxnId="{BCC34069-D88D-FF44-BAB6-4B3DA546EC94}">
      <dgm:prSet/>
      <dgm:spPr/>
      <dgm:t>
        <a:bodyPr/>
        <a:lstStyle/>
        <a:p>
          <a:endParaRPr lang="fr-FR"/>
        </a:p>
      </dgm:t>
    </dgm:pt>
    <dgm:pt modelId="{FE26B852-B369-BF4D-B98A-74D43635A43E}" type="sibTrans" cxnId="{BCC34069-D88D-FF44-BAB6-4B3DA546EC94}">
      <dgm:prSet/>
      <dgm:spPr/>
      <dgm:t>
        <a:bodyPr/>
        <a:lstStyle/>
        <a:p>
          <a:endParaRPr lang="fr-FR"/>
        </a:p>
      </dgm:t>
    </dgm:pt>
    <dgm:pt modelId="{6070BD8E-8F8F-A340-94AD-926C641F27C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2000" i="1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Selon le type de passe</a:t>
          </a:r>
          <a:endParaRPr lang="fr-FR" sz="2000" i="1" dirty="0">
            <a:solidFill>
              <a:srgbClr val="3891CE"/>
            </a:solidFill>
            <a:latin typeface="+mn-lt"/>
          </a:endParaRPr>
        </a:p>
      </dgm:t>
    </dgm:pt>
    <dgm:pt modelId="{C1653205-BD47-0D44-AE70-7CDA6D4A1412}" type="parTrans" cxnId="{5A76F6BC-BC12-EE4E-A16E-A07E97E7D69F}">
      <dgm:prSet/>
      <dgm:spPr/>
      <dgm:t>
        <a:bodyPr/>
        <a:lstStyle/>
        <a:p>
          <a:endParaRPr lang="fr-FR"/>
        </a:p>
      </dgm:t>
    </dgm:pt>
    <dgm:pt modelId="{4BB5AA4B-38F0-4B47-8770-4C243194A4AE}" type="sibTrans" cxnId="{5A76F6BC-BC12-EE4E-A16E-A07E97E7D69F}">
      <dgm:prSet/>
      <dgm:spPr/>
      <dgm:t>
        <a:bodyPr/>
        <a:lstStyle/>
        <a:p>
          <a:endParaRPr lang="fr-FR"/>
        </a:p>
      </dgm:t>
    </dgm:pt>
    <dgm:pt modelId="{0AC8A0C6-F8C9-0D4D-BC60-C00066B2A57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i="1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Agilité : Mouvement vers la cible en mouvement</a:t>
          </a:r>
        </a:p>
      </dgm:t>
    </dgm:pt>
    <dgm:pt modelId="{B7844824-0401-CB4A-A687-7C783BF0DAAA}" type="parTrans" cxnId="{9836BC80-8B41-7E4D-8E24-49F5117E3543}">
      <dgm:prSet/>
      <dgm:spPr/>
      <dgm:t>
        <a:bodyPr/>
        <a:lstStyle/>
        <a:p>
          <a:endParaRPr lang="fr-FR"/>
        </a:p>
      </dgm:t>
    </dgm:pt>
    <dgm:pt modelId="{75E55472-39DF-3C40-9296-94D46063DDC7}" type="sibTrans" cxnId="{9836BC80-8B41-7E4D-8E24-49F5117E3543}">
      <dgm:prSet/>
      <dgm:spPr/>
      <dgm:t>
        <a:bodyPr/>
        <a:lstStyle/>
        <a:p>
          <a:endParaRPr lang="fr-FR"/>
        </a:p>
      </dgm:t>
    </dgm:pt>
    <dgm:pt modelId="{327718AC-3D15-1543-AF67-91C414EEA38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i="1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Adresse : tenir un ballon et courir avec sans le faire tomber</a:t>
          </a:r>
          <a:endParaRPr lang="fr-FR" sz="1800" i="1" dirty="0">
            <a:solidFill>
              <a:srgbClr val="3891CE"/>
            </a:solidFill>
            <a:latin typeface="+mn-lt"/>
          </a:endParaRPr>
        </a:p>
      </dgm:t>
    </dgm:pt>
    <dgm:pt modelId="{C83A0029-6015-CE41-9843-EA9FD354459E}" type="parTrans" cxnId="{D1874A83-3933-C743-8E6E-C6235AFC6B5E}">
      <dgm:prSet/>
      <dgm:spPr/>
      <dgm:t>
        <a:bodyPr/>
        <a:lstStyle/>
        <a:p>
          <a:endParaRPr lang="fr-FR"/>
        </a:p>
      </dgm:t>
    </dgm:pt>
    <dgm:pt modelId="{7170E0C5-F348-CD4F-85D7-72CEE0EFF28B}" type="sibTrans" cxnId="{D1874A83-3933-C743-8E6E-C6235AFC6B5E}">
      <dgm:prSet/>
      <dgm:spPr/>
      <dgm:t>
        <a:bodyPr/>
        <a:lstStyle/>
        <a:p>
          <a:endParaRPr lang="fr-FR"/>
        </a:p>
      </dgm:t>
    </dgm:pt>
    <dgm:pt modelId="{659E07EC-1BDF-B544-9B1F-1CEE9FE90C35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2000" i="1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Gainage abdominal</a:t>
          </a:r>
          <a:endParaRPr lang="fr-FR" sz="2000" dirty="0"/>
        </a:p>
      </dgm:t>
    </dgm:pt>
    <dgm:pt modelId="{E4A10581-449A-2046-8629-644DDF6B6D47}" type="parTrans" cxnId="{A6236DB7-45DC-014D-8FC4-56C6DFA8C280}">
      <dgm:prSet/>
      <dgm:spPr/>
      <dgm:t>
        <a:bodyPr/>
        <a:lstStyle/>
        <a:p>
          <a:endParaRPr lang="fr-FR"/>
        </a:p>
      </dgm:t>
    </dgm:pt>
    <dgm:pt modelId="{0C042D81-DD48-8745-B462-6D5BC0C3A85E}" type="sibTrans" cxnId="{A6236DB7-45DC-014D-8FC4-56C6DFA8C280}">
      <dgm:prSet/>
      <dgm:spPr/>
      <dgm:t>
        <a:bodyPr/>
        <a:lstStyle/>
        <a:p>
          <a:endParaRPr lang="fr-FR"/>
        </a:p>
      </dgm:t>
    </dgm:pt>
    <dgm:pt modelId="{B9127B25-0EFE-6B44-8C8E-1618127325E1}">
      <dgm:prSet custT="1"/>
      <dgm:spPr/>
      <dgm:t>
        <a:bodyPr/>
        <a:lstStyle/>
        <a:p>
          <a:r>
            <a:rPr lang="fr-FR" sz="20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(skills : contraintes tps, opposition, travail sous fatigue, répétition…)</a:t>
          </a:r>
        </a:p>
      </dgm:t>
    </dgm:pt>
    <dgm:pt modelId="{14B58FCD-9F72-DC45-A92A-5562F4CDF91A}" type="parTrans" cxnId="{934FD2F7-E631-2E48-80AE-FA472DDD9944}">
      <dgm:prSet/>
      <dgm:spPr/>
      <dgm:t>
        <a:bodyPr/>
        <a:lstStyle/>
        <a:p>
          <a:endParaRPr lang="fr-FR"/>
        </a:p>
      </dgm:t>
    </dgm:pt>
    <dgm:pt modelId="{B817145B-1EBF-5941-B5E5-CBAED59E8ADC}" type="sibTrans" cxnId="{934FD2F7-E631-2E48-80AE-FA472DDD9944}">
      <dgm:prSet/>
      <dgm:spPr/>
      <dgm:t>
        <a:bodyPr/>
        <a:lstStyle/>
        <a:p>
          <a:endParaRPr lang="fr-FR"/>
        </a:p>
      </dgm:t>
    </dgm:pt>
    <dgm:pt modelId="{4431FD21-2D60-704C-8152-02AAD0AE16DE}">
      <dgm:prSet phldrT="[Texte]" custT="1"/>
      <dgm:spPr/>
      <dgm:t>
        <a:bodyPr/>
        <a:lstStyle/>
        <a:p>
          <a:pPr>
            <a:buChar char="•"/>
          </a:pPr>
          <a:endParaRPr lang="fr-FR" sz="2000" dirty="0">
            <a:latin typeface="+mn-lt"/>
          </a:endParaRPr>
        </a:p>
      </dgm:t>
    </dgm:pt>
    <dgm:pt modelId="{1C13E952-9042-FA47-B8CA-0934A8DAC0BC}" type="parTrans" cxnId="{C66E7F88-6F42-0B4E-8CEF-58579031C7CC}">
      <dgm:prSet/>
      <dgm:spPr/>
      <dgm:t>
        <a:bodyPr/>
        <a:lstStyle/>
        <a:p>
          <a:endParaRPr lang="fr-FR"/>
        </a:p>
      </dgm:t>
    </dgm:pt>
    <dgm:pt modelId="{F7C44E6B-251E-0048-B49B-65EA29EBAB4D}" type="sibTrans" cxnId="{C66E7F88-6F42-0B4E-8CEF-58579031C7CC}">
      <dgm:prSet/>
      <dgm:spPr/>
      <dgm:t>
        <a:bodyPr/>
        <a:lstStyle/>
        <a:p>
          <a:endParaRPr lang="fr-FR"/>
        </a:p>
      </dgm:t>
    </dgm:pt>
    <dgm:pt modelId="{DD98EDD5-90BE-5442-A282-6D1010D3BBC9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2000" dirty="0"/>
        </a:p>
      </dgm:t>
    </dgm:pt>
    <dgm:pt modelId="{701F8531-54BA-2B41-8CFF-6CC7AD54A6B3}" type="parTrans" cxnId="{59295910-1BCC-2D4D-A58A-7A9639DF9076}">
      <dgm:prSet/>
      <dgm:spPr/>
      <dgm:t>
        <a:bodyPr/>
        <a:lstStyle/>
        <a:p>
          <a:endParaRPr lang="fr-FR"/>
        </a:p>
      </dgm:t>
    </dgm:pt>
    <dgm:pt modelId="{B7BAB790-CAA1-2047-A366-4E289862AB70}" type="sibTrans" cxnId="{59295910-1BCC-2D4D-A58A-7A9639DF9076}">
      <dgm:prSet/>
      <dgm:spPr/>
      <dgm:t>
        <a:bodyPr/>
        <a:lstStyle/>
        <a:p>
          <a:endParaRPr lang="fr-FR"/>
        </a:p>
      </dgm:t>
    </dgm:pt>
    <dgm:pt modelId="{8DDA9E28-9171-CF4D-96B9-02F397741BE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i="1" dirty="0">
              <a:solidFill>
                <a:srgbClr val="3891CE"/>
              </a:solidFill>
              <a:latin typeface="+mn-lt"/>
            </a:rPr>
            <a:t>Vitesse / Course / Motricité</a:t>
          </a:r>
        </a:p>
      </dgm:t>
    </dgm:pt>
    <dgm:pt modelId="{6F8EE5D1-8F65-8048-B52C-137157BC4A02}" type="parTrans" cxnId="{A5256766-6A83-4B46-A368-25814A27E8BA}">
      <dgm:prSet/>
      <dgm:spPr/>
      <dgm:t>
        <a:bodyPr/>
        <a:lstStyle/>
        <a:p>
          <a:endParaRPr lang="fr-FR"/>
        </a:p>
      </dgm:t>
    </dgm:pt>
    <dgm:pt modelId="{76C1F82C-ECC2-5F4D-B520-B302D03BF3FC}" type="sibTrans" cxnId="{A5256766-6A83-4B46-A368-25814A27E8BA}">
      <dgm:prSet/>
      <dgm:spPr/>
      <dgm:t>
        <a:bodyPr/>
        <a:lstStyle/>
        <a:p>
          <a:endParaRPr lang="fr-FR"/>
        </a:p>
      </dgm:t>
    </dgm:pt>
    <dgm:pt modelId="{1EFAF862-DACB-1643-8538-F27800E347F9}" type="pres">
      <dgm:prSet presAssocID="{A516636B-BA25-6341-AEF9-FAC53A81FC51}" presName="Name0" presStyleCnt="0">
        <dgm:presLayoutVars>
          <dgm:dir/>
          <dgm:animLvl val="lvl"/>
          <dgm:resizeHandles val="exact"/>
        </dgm:presLayoutVars>
      </dgm:prSet>
      <dgm:spPr/>
    </dgm:pt>
    <dgm:pt modelId="{2D94E95A-E049-3447-961F-84F05CF0C9D8}" type="pres">
      <dgm:prSet presAssocID="{A516636B-BA25-6341-AEF9-FAC53A81FC51}" presName="tSp" presStyleCnt="0"/>
      <dgm:spPr/>
    </dgm:pt>
    <dgm:pt modelId="{E8EE4642-EBDC-9D4E-83C5-AA56A88381BD}" type="pres">
      <dgm:prSet presAssocID="{A516636B-BA25-6341-AEF9-FAC53A81FC51}" presName="bSp" presStyleCnt="0"/>
      <dgm:spPr/>
    </dgm:pt>
    <dgm:pt modelId="{57D1C71B-7A47-194F-8B4A-AF1516E5D3F6}" type="pres">
      <dgm:prSet presAssocID="{A516636B-BA25-6341-AEF9-FAC53A81FC51}" presName="process" presStyleCnt="0"/>
      <dgm:spPr/>
    </dgm:pt>
    <dgm:pt modelId="{8F1B2A55-DA71-E349-A4C0-A94FC393D33A}" type="pres">
      <dgm:prSet presAssocID="{C3FFD105-EDE2-0548-83BB-E6A53C6F99AE}" presName="composite1" presStyleCnt="0"/>
      <dgm:spPr/>
    </dgm:pt>
    <dgm:pt modelId="{954F7854-9BF9-B143-A979-94A9122293EA}" type="pres">
      <dgm:prSet presAssocID="{C3FFD105-EDE2-0548-83BB-E6A53C6F99AE}" presName="dummyNode1" presStyleLbl="node1" presStyleIdx="0" presStyleCnt="4"/>
      <dgm:spPr/>
    </dgm:pt>
    <dgm:pt modelId="{30CD3868-BEF1-2A40-B9A4-D46F38E96E47}" type="pres">
      <dgm:prSet presAssocID="{C3FFD105-EDE2-0548-83BB-E6A53C6F99AE}" presName="childNode1" presStyleLbl="bgAcc1" presStyleIdx="0" presStyleCnt="4">
        <dgm:presLayoutVars>
          <dgm:bulletEnabled val="1"/>
        </dgm:presLayoutVars>
      </dgm:prSet>
      <dgm:spPr/>
    </dgm:pt>
    <dgm:pt modelId="{C278C57D-0265-5148-B398-879915FF0C86}" type="pres">
      <dgm:prSet presAssocID="{C3FFD105-EDE2-0548-83BB-E6A53C6F99AE}" presName="childNode1tx" presStyleLbl="bgAcc1" presStyleIdx="0" presStyleCnt="4">
        <dgm:presLayoutVars>
          <dgm:bulletEnabled val="1"/>
        </dgm:presLayoutVars>
      </dgm:prSet>
      <dgm:spPr/>
    </dgm:pt>
    <dgm:pt modelId="{93D7DD7F-2AFD-EC42-B136-3943A701D98A}" type="pres">
      <dgm:prSet presAssocID="{C3FFD105-EDE2-0548-83BB-E6A53C6F99AE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4D173D27-706B-3148-87BB-4D1D0E94397F}" type="pres">
      <dgm:prSet presAssocID="{C3FFD105-EDE2-0548-83BB-E6A53C6F99AE}" presName="connSite1" presStyleCnt="0"/>
      <dgm:spPr/>
    </dgm:pt>
    <dgm:pt modelId="{EA1DB00B-7493-5946-ACBB-A123C8FF7D79}" type="pres">
      <dgm:prSet presAssocID="{B81517B1-EBD2-B34A-8D6F-67681BFD5204}" presName="Name9" presStyleLbl="sibTrans2D1" presStyleIdx="0" presStyleCnt="3"/>
      <dgm:spPr/>
    </dgm:pt>
    <dgm:pt modelId="{F06A6090-55FC-884B-9D9F-BBCB789F2844}" type="pres">
      <dgm:prSet presAssocID="{E064411C-E743-7446-826B-1238F53A1893}" presName="composite2" presStyleCnt="0"/>
      <dgm:spPr/>
    </dgm:pt>
    <dgm:pt modelId="{CCA308F0-1628-E843-8BAE-4B9C42AB2C69}" type="pres">
      <dgm:prSet presAssocID="{E064411C-E743-7446-826B-1238F53A1893}" presName="dummyNode2" presStyleLbl="node1" presStyleIdx="0" presStyleCnt="4"/>
      <dgm:spPr/>
    </dgm:pt>
    <dgm:pt modelId="{4EC5959A-F88E-EE48-A527-1164AD70D6A5}" type="pres">
      <dgm:prSet presAssocID="{E064411C-E743-7446-826B-1238F53A1893}" presName="childNode2" presStyleLbl="bgAcc1" presStyleIdx="1" presStyleCnt="4">
        <dgm:presLayoutVars>
          <dgm:bulletEnabled val="1"/>
        </dgm:presLayoutVars>
      </dgm:prSet>
      <dgm:spPr/>
    </dgm:pt>
    <dgm:pt modelId="{42E5A766-683D-4445-8CE1-EF1377A7F41F}" type="pres">
      <dgm:prSet presAssocID="{E064411C-E743-7446-826B-1238F53A1893}" presName="childNode2tx" presStyleLbl="bgAcc1" presStyleIdx="1" presStyleCnt="4">
        <dgm:presLayoutVars>
          <dgm:bulletEnabled val="1"/>
        </dgm:presLayoutVars>
      </dgm:prSet>
      <dgm:spPr/>
    </dgm:pt>
    <dgm:pt modelId="{FA8EC4FE-822F-A643-802A-6775E10CD815}" type="pres">
      <dgm:prSet presAssocID="{E064411C-E743-7446-826B-1238F53A1893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E105DFC9-34D9-8C42-A710-DD2278A28F34}" type="pres">
      <dgm:prSet presAssocID="{E064411C-E743-7446-826B-1238F53A1893}" presName="connSite2" presStyleCnt="0"/>
      <dgm:spPr/>
    </dgm:pt>
    <dgm:pt modelId="{90B243D7-E2CE-8243-8592-9EFEEF8D8B67}" type="pres">
      <dgm:prSet presAssocID="{B65FC736-B7DE-2748-9512-3C6726FF3243}" presName="Name18" presStyleLbl="sibTrans2D1" presStyleIdx="1" presStyleCnt="3"/>
      <dgm:spPr/>
    </dgm:pt>
    <dgm:pt modelId="{39222355-79AC-7942-95BB-A615E834E808}" type="pres">
      <dgm:prSet presAssocID="{9E29F1FE-AE80-4944-95E8-45CA9BD849D1}" presName="composite1" presStyleCnt="0"/>
      <dgm:spPr/>
    </dgm:pt>
    <dgm:pt modelId="{F3362B62-197F-BA41-B616-E291030E6A8F}" type="pres">
      <dgm:prSet presAssocID="{9E29F1FE-AE80-4944-95E8-45CA9BD849D1}" presName="dummyNode1" presStyleLbl="node1" presStyleIdx="1" presStyleCnt="4"/>
      <dgm:spPr/>
    </dgm:pt>
    <dgm:pt modelId="{5DEECDFF-974F-9643-A5F2-A7FF7687C804}" type="pres">
      <dgm:prSet presAssocID="{9E29F1FE-AE80-4944-95E8-45CA9BD849D1}" presName="childNode1" presStyleLbl="bgAcc1" presStyleIdx="2" presStyleCnt="4" custLinFactNeighborY="-7714">
        <dgm:presLayoutVars>
          <dgm:bulletEnabled val="1"/>
        </dgm:presLayoutVars>
      </dgm:prSet>
      <dgm:spPr/>
    </dgm:pt>
    <dgm:pt modelId="{8D02C04B-A6E9-AC4F-9193-DF8C1F371C2E}" type="pres">
      <dgm:prSet presAssocID="{9E29F1FE-AE80-4944-95E8-45CA9BD849D1}" presName="childNode1tx" presStyleLbl="bgAcc1" presStyleIdx="2" presStyleCnt="4">
        <dgm:presLayoutVars>
          <dgm:bulletEnabled val="1"/>
        </dgm:presLayoutVars>
      </dgm:prSet>
      <dgm:spPr/>
    </dgm:pt>
    <dgm:pt modelId="{E2491CE3-2906-CB47-85DC-266606E3C935}" type="pres">
      <dgm:prSet presAssocID="{9E29F1FE-AE80-4944-95E8-45CA9BD849D1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5D01E956-882D-B342-B592-E98672A1A4D6}" type="pres">
      <dgm:prSet presAssocID="{9E29F1FE-AE80-4944-95E8-45CA9BD849D1}" presName="connSite1" presStyleCnt="0"/>
      <dgm:spPr/>
    </dgm:pt>
    <dgm:pt modelId="{1ACBFC03-4BE5-AF49-89A4-84800A7D589E}" type="pres">
      <dgm:prSet presAssocID="{0D85E07F-629F-764E-8BC8-721C134DC914}" presName="Name9" presStyleLbl="sibTrans2D1" presStyleIdx="2" presStyleCnt="3" custLinFactNeighborY="0"/>
      <dgm:spPr/>
    </dgm:pt>
    <dgm:pt modelId="{EC08C898-5EF9-7D46-BC1E-33E01FB40C23}" type="pres">
      <dgm:prSet presAssocID="{F49D1EEE-ED9C-A948-AB9A-70B2B306E246}" presName="composite2" presStyleCnt="0"/>
      <dgm:spPr/>
    </dgm:pt>
    <dgm:pt modelId="{A85FE780-0617-E245-9226-C13024F769BE}" type="pres">
      <dgm:prSet presAssocID="{F49D1EEE-ED9C-A948-AB9A-70B2B306E246}" presName="dummyNode2" presStyleLbl="node1" presStyleIdx="2" presStyleCnt="4"/>
      <dgm:spPr/>
    </dgm:pt>
    <dgm:pt modelId="{5B1DBC6D-03EE-424C-9FE9-978C406C51C9}" type="pres">
      <dgm:prSet presAssocID="{F49D1EEE-ED9C-A948-AB9A-70B2B306E246}" presName="childNode2" presStyleLbl="bgAcc1" presStyleIdx="3" presStyleCnt="4" custLinFactNeighborX="244" custLinFactNeighborY="18940">
        <dgm:presLayoutVars>
          <dgm:bulletEnabled val="1"/>
        </dgm:presLayoutVars>
      </dgm:prSet>
      <dgm:spPr/>
    </dgm:pt>
    <dgm:pt modelId="{6EEE11A3-5570-0D4D-A376-92C438F9C34F}" type="pres">
      <dgm:prSet presAssocID="{F49D1EEE-ED9C-A948-AB9A-70B2B306E246}" presName="childNode2tx" presStyleLbl="bgAcc1" presStyleIdx="3" presStyleCnt="4">
        <dgm:presLayoutVars>
          <dgm:bulletEnabled val="1"/>
        </dgm:presLayoutVars>
      </dgm:prSet>
      <dgm:spPr/>
    </dgm:pt>
    <dgm:pt modelId="{395D6BF2-0C40-3843-B676-F05BD29B98AE}" type="pres">
      <dgm:prSet presAssocID="{F49D1EEE-ED9C-A948-AB9A-70B2B306E246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70904FB9-F333-C74A-8391-01AF56A2AF6C}" type="pres">
      <dgm:prSet presAssocID="{F49D1EEE-ED9C-A948-AB9A-70B2B306E246}" presName="connSite2" presStyleCnt="0"/>
      <dgm:spPr/>
    </dgm:pt>
  </dgm:ptLst>
  <dgm:cxnLst>
    <dgm:cxn modelId="{08AD2F04-59FB-7E4D-883D-228B423EBD9C}" type="presOf" srcId="{DD98EDD5-90BE-5442-A282-6D1010D3BBC9}" destId="{C278C57D-0265-5148-B398-879915FF0C86}" srcOrd="1" destOrd="1" presId="urn:microsoft.com/office/officeart/2005/8/layout/hProcess4"/>
    <dgm:cxn modelId="{345B5109-E869-E841-BE0C-F6FD9F4EAEE8}" type="presOf" srcId="{622E03E3-8FA6-3B42-86DF-F7F82627B0D7}" destId="{C278C57D-0265-5148-B398-879915FF0C86}" srcOrd="1" destOrd="0" presId="urn:microsoft.com/office/officeart/2005/8/layout/hProcess4"/>
    <dgm:cxn modelId="{59295910-1BCC-2D4D-A58A-7A9639DF9076}" srcId="{C3FFD105-EDE2-0548-83BB-E6A53C6F99AE}" destId="{DD98EDD5-90BE-5442-A282-6D1010D3BBC9}" srcOrd="1" destOrd="0" parTransId="{701F8531-54BA-2B41-8CFF-6CC7AD54A6B3}" sibTransId="{B7BAB790-CAA1-2047-A366-4E289862AB70}"/>
    <dgm:cxn modelId="{001F952C-3BD0-3A42-86B9-035E6A015044}" type="presOf" srcId="{0AC8A0C6-F8C9-0D4D-BC60-C00066B2A57E}" destId="{42E5A766-683D-4445-8CE1-EF1377A7F41F}" srcOrd="1" destOrd="1" presId="urn:microsoft.com/office/officeart/2005/8/layout/hProcess4"/>
    <dgm:cxn modelId="{3C553E2D-9D6D-6144-8637-4D958E08C945}" type="presOf" srcId="{B81517B1-EBD2-B34A-8D6F-67681BFD5204}" destId="{EA1DB00B-7493-5946-ACBB-A123C8FF7D79}" srcOrd="0" destOrd="0" presId="urn:microsoft.com/office/officeart/2005/8/layout/hProcess4"/>
    <dgm:cxn modelId="{147A4461-750C-4045-9BB6-D5B9B44BD2AA}" type="presOf" srcId="{E064411C-E743-7446-826B-1238F53A1893}" destId="{FA8EC4FE-822F-A643-802A-6775E10CD815}" srcOrd="0" destOrd="0" presId="urn:microsoft.com/office/officeart/2005/8/layout/hProcess4"/>
    <dgm:cxn modelId="{30A7F661-EF82-C544-BDA8-D2F47E26817C}" type="presOf" srcId="{6070BD8E-8F8F-A340-94AD-926C641F27CA}" destId="{30CD3868-BEF1-2A40-B9A4-D46F38E96E47}" srcOrd="0" destOrd="2" presId="urn:microsoft.com/office/officeart/2005/8/layout/hProcess4"/>
    <dgm:cxn modelId="{9A207C62-CD33-DB44-AED4-B0701657C799}" srcId="{9E29F1FE-AE80-4944-95E8-45CA9BD849D1}" destId="{0C402DEA-D518-244F-8876-6436D3FED3C0}" srcOrd="0" destOrd="0" parTransId="{26BFF71A-7601-C441-AA1A-862972B0CAE6}" sibTransId="{B7BCB119-2C9C-1B43-A04A-642DC838BA4F}"/>
    <dgm:cxn modelId="{D51C0844-8425-5140-9C9C-78FCA0AEF1A5}" type="presOf" srcId="{6070BD8E-8F8F-A340-94AD-926C641F27CA}" destId="{C278C57D-0265-5148-B398-879915FF0C86}" srcOrd="1" destOrd="2" presId="urn:microsoft.com/office/officeart/2005/8/layout/hProcess4"/>
    <dgm:cxn modelId="{5DB03D45-C776-D94F-BD76-27289D7E936D}" type="presOf" srcId="{A516636B-BA25-6341-AEF9-FAC53A81FC51}" destId="{1EFAF862-DACB-1643-8538-F27800E347F9}" srcOrd="0" destOrd="0" presId="urn:microsoft.com/office/officeart/2005/8/layout/hProcess4"/>
    <dgm:cxn modelId="{A5256766-6A83-4B46-A368-25814A27E8BA}" srcId="{E064411C-E743-7446-826B-1238F53A1893}" destId="{8DDA9E28-9171-CF4D-96B9-02F397741BE0}" srcOrd="3" destOrd="0" parTransId="{6F8EE5D1-8F65-8048-B52C-137157BC4A02}" sibTransId="{76C1F82C-ECC2-5F4D-B520-B302D03BF3FC}"/>
    <dgm:cxn modelId="{BCC34069-D88D-FF44-BAB6-4B3DA546EC94}" srcId="{A516636B-BA25-6341-AEF9-FAC53A81FC51}" destId="{F49D1EEE-ED9C-A948-AB9A-70B2B306E246}" srcOrd="3" destOrd="0" parTransId="{B4BE9797-6243-1E49-B33A-6742AF60A034}" sibTransId="{FE26B852-B369-BF4D-B98A-74D43635A43E}"/>
    <dgm:cxn modelId="{4E46514C-BE37-AF4D-9520-95AD81CF7B2E}" type="presOf" srcId="{4431FD21-2D60-704C-8152-02AAD0AE16DE}" destId="{8D02C04B-A6E9-AC4F-9193-DF8C1F371C2E}" srcOrd="1" destOrd="1" presId="urn:microsoft.com/office/officeart/2005/8/layout/hProcess4"/>
    <dgm:cxn modelId="{380ECB55-461F-7E4A-AFC7-95161B9C0CCE}" type="presOf" srcId="{622E03E3-8FA6-3B42-86DF-F7F82627B0D7}" destId="{30CD3868-BEF1-2A40-B9A4-D46F38E96E47}" srcOrd="0" destOrd="0" presId="urn:microsoft.com/office/officeart/2005/8/layout/hProcess4"/>
    <dgm:cxn modelId="{BCFA5C77-D74C-1E49-B338-1FB28B649E4D}" srcId="{C3FFD105-EDE2-0548-83BB-E6A53C6F99AE}" destId="{622E03E3-8FA6-3B42-86DF-F7F82627B0D7}" srcOrd="0" destOrd="0" parTransId="{30DFA9D3-ECD6-6749-856D-B57A6B62F5ED}" sibTransId="{675F5878-596C-7945-BD12-8245703A590F}"/>
    <dgm:cxn modelId="{C5AADF77-B577-7B40-BE6D-AFC6EE3E33EB}" type="presOf" srcId="{4431FD21-2D60-704C-8152-02AAD0AE16DE}" destId="{5DEECDFF-974F-9643-A5F2-A7FF7687C804}" srcOrd="0" destOrd="1" presId="urn:microsoft.com/office/officeart/2005/8/layout/hProcess4"/>
    <dgm:cxn modelId="{9836BC80-8B41-7E4D-8E24-49F5117E3543}" srcId="{E064411C-E743-7446-826B-1238F53A1893}" destId="{0AC8A0C6-F8C9-0D4D-BC60-C00066B2A57E}" srcOrd="1" destOrd="0" parTransId="{B7844824-0401-CB4A-A687-7C783BF0DAAA}" sibTransId="{75E55472-39DF-3C40-9296-94D46063DDC7}"/>
    <dgm:cxn modelId="{D1874A83-3933-C743-8E6E-C6235AFC6B5E}" srcId="{E064411C-E743-7446-826B-1238F53A1893}" destId="{327718AC-3D15-1543-AF67-91C414EEA386}" srcOrd="2" destOrd="0" parTransId="{C83A0029-6015-CE41-9843-EA9FD354459E}" sibTransId="{7170E0C5-F348-CD4F-85D7-72CEE0EFF28B}"/>
    <dgm:cxn modelId="{D1FBF683-99AD-B548-9B07-84FA439F07EC}" type="presOf" srcId="{DD98EDD5-90BE-5442-A282-6D1010D3BBC9}" destId="{30CD3868-BEF1-2A40-B9A4-D46F38E96E47}" srcOrd="0" destOrd="1" presId="urn:microsoft.com/office/officeart/2005/8/layout/hProcess4"/>
    <dgm:cxn modelId="{4906BE84-B651-C549-840C-F7778F69DD70}" type="presOf" srcId="{0AC8A0C6-F8C9-0D4D-BC60-C00066B2A57E}" destId="{4EC5959A-F88E-EE48-A527-1164AD70D6A5}" srcOrd="0" destOrd="1" presId="urn:microsoft.com/office/officeart/2005/8/layout/hProcess4"/>
    <dgm:cxn modelId="{C66E7F88-6F42-0B4E-8CEF-58579031C7CC}" srcId="{9E29F1FE-AE80-4944-95E8-45CA9BD849D1}" destId="{4431FD21-2D60-704C-8152-02AAD0AE16DE}" srcOrd="1" destOrd="0" parTransId="{1C13E952-9042-FA47-B8CA-0934A8DAC0BC}" sibTransId="{F7C44E6B-251E-0048-B49B-65EA29EBAB4D}"/>
    <dgm:cxn modelId="{8FD12D8E-11BE-D347-99AE-691DF9ED8D02}" type="presOf" srcId="{0D85E07F-629F-764E-8BC8-721C134DC914}" destId="{1ACBFC03-4BE5-AF49-89A4-84800A7D589E}" srcOrd="0" destOrd="0" presId="urn:microsoft.com/office/officeart/2005/8/layout/hProcess4"/>
    <dgm:cxn modelId="{421BBE99-AB75-CB40-B68E-FE6DBD681FAA}" type="presOf" srcId="{327718AC-3D15-1543-AF67-91C414EEA386}" destId="{42E5A766-683D-4445-8CE1-EF1377A7F41F}" srcOrd="1" destOrd="2" presId="urn:microsoft.com/office/officeart/2005/8/layout/hProcess4"/>
    <dgm:cxn modelId="{C16EFE9B-9963-D54E-ACBB-DFD01F50DDEF}" type="presOf" srcId="{659E07EC-1BDF-B544-9B1F-1CEE9FE90C35}" destId="{42E5A766-683D-4445-8CE1-EF1377A7F41F}" srcOrd="1" destOrd="0" presId="urn:microsoft.com/office/officeart/2005/8/layout/hProcess4"/>
    <dgm:cxn modelId="{BBF0E2AB-3D77-CA4B-B4BC-66D62B710FB2}" type="presOf" srcId="{B9127B25-0EFE-6B44-8C8E-1618127325E1}" destId="{8D02C04B-A6E9-AC4F-9193-DF8C1F371C2E}" srcOrd="1" destOrd="2" presId="urn:microsoft.com/office/officeart/2005/8/layout/hProcess4"/>
    <dgm:cxn modelId="{6AC5DEB3-222F-3E4F-94FD-A971B8B3F77E}" type="presOf" srcId="{0C402DEA-D518-244F-8876-6436D3FED3C0}" destId="{8D02C04B-A6E9-AC4F-9193-DF8C1F371C2E}" srcOrd="1" destOrd="0" presId="urn:microsoft.com/office/officeart/2005/8/layout/hProcess4"/>
    <dgm:cxn modelId="{A6236DB7-45DC-014D-8FC4-56C6DFA8C280}" srcId="{E064411C-E743-7446-826B-1238F53A1893}" destId="{659E07EC-1BDF-B544-9B1F-1CEE9FE90C35}" srcOrd="0" destOrd="0" parTransId="{E4A10581-449A-2046-8629-644DDF6B6D47}" sibTransId="{0C042D81-DD48-8745-B462-6D5BC0C3A85E}"/>
    <dgm:cxn modelId="{966EA7B7-D66A-D14B-B1A9-DD4EF9C26BCA}" type="presOf" srcId="{F49D1EEE-ED9C-A948-AB9A-70B2B306E246}" destId="{395D6BF2-0C40-3843-B676-F05BD29B98AE}" srcOrd="0" destOrd="0" presId="urn:microsoft.com/office/officeart/2005/8/layout/hProcess4"/>
    <dgm:cxn modelId="{57BC9EBA-5375-254C-92AF-B8B4EC8E5D37}" type="presOf" srcId="{8DDA9E28-9171-CF4D-96B9-02F397741BE0}" destId="{42E5A766-683D-4445-8CE1-EF1377A7F41F}" srcOrd="1" destOrd="3" presId="urn:microsoft.com/office/officeart/2005/8/layout/hProcess4"/>
    <dgm:cxn modelId="{5A76F6BC-BC12-EE4E-A16E-A07E97E7D69F}" srcId="{C3FFD105-EDE2-0548-83BB-E6A53C6F99AE}" destId="{6070BD8E-8F8F-A340-94AD-926C641F27CA}" srcOrd="2" destOrd="0" parTransId="{C1653205-BD47-0D44-AE70-7CDA6D4A1412}" sibTransId="{4BB5AA4B-38F0-4B47-8770-4C243194A4AE}"/>
    <dgm:cxn modelId="{A2C7F8BF-C2BA-B142-8CDE-07E2C5237BF9}" srcId="{A516636B-BA25-6341-AEF9-FAC53A81FC51}" destId="{C3FFD105-EDE2-0548-83BB-E6A53C6F99AE}" srcOrd="0" destOrd="0" parTransId="{64931791-50B2-294B-B192-4912B0C024A7}" sibTransId="{B81517B1-EBD2-B34A-8D6F-67681BFD5204}"/>
    <dgm:cxn modelId="{A06B7BC4-56D3-7545-BC76-9DD29BE6559D}" type="presOf" srcId="{B65FC736-B7DE-2748-9512-3C6726FF3243}" destId="{90B243D7-E2CE-8243-8592-9EFEEF8D8B67}" srcOrd="0" destOrd="0" presId="urn:microsoft.com/office/officeart/2005/8/layout/hProcess4"/>
    <dgm:cxn modelId="{CE0CD3CB-F9CC-9245-8887-0C2913FF854F}" type="presOf" srcId="{327718AC-3D15-1543-AF67-91C414EEA386}" destId="{4EC5959A-F88E-EE48-A527-1164AD70D6A5}" srcOrd="0" destOrd="2" presId="urn:microsoft.com/office/officeart/2005/8/layout/hProcess4"/>
    <dgm:cxn modelId="{85ED1CCF-0592-4247-A656-E854AC90D437}" type="presOf" srcId="{659E07EC-1BDF-B544-9B1F-1CEE9FE90C35}" destId="{4EC5959A-F88E-EE48-A527-1164AD70D6A5}" srcOrd="0" destOrd="0" presId="urn:microsoft.com/office/officeart/2005/8/layout/hProcess4"/>
    <dgm:cxn modelId="{44D8C3CF-B43C-9B4D-AEF8-C6E957895979}" type="presOf" srcId="{B9127B25-0EFE-6B44-8C8E-1618127325E1}" destId="{5DEECDFF-974F-9643-A5F2-A7FF7687C804}" srcOrd="0" destOrd="2" presId="urn:microsoft.com/office/officeart/2005/8/layout/hProcess4"/>
    <dgm:cxn modelId="{4FDA3AE6-D3CA-DE4E-B1FB-3A1776A0EC20}" type="presOf" srcId="{C3FFD105-EDE2-0548-83BB-E6A53C6F99AE}" destId="{93D7DD7F-2AFD-EC42-B136-3943A701D98A}" srcOrd="0" destOrd="0" presId="urn:microsoft.com/office/officeart/2005/8/layout/hProcess4"/>
    <dgm:cxn modelId="{65FBA4EA-6760-064A-B989-89286B33DD77}" type="presOf" srcId="{8DDA9E28-9171-CF4D-96B9-02F397741BE0}" destId="{4EC5959A-F88E-EE48-A527-1164AD70D6A5}" srcOrd="0" destOrd="3" presId="urn:microsoft.com/office/officeart/2005/8/layout/hProcess4"/>
    <dgm:cxn modelId="{848504F0-3ED5-6343-BF7C-5C18A14BC051}" type="presOf" srcId="{9E29F1FE-AE80-4944-95E8-45CA9BD849D1}" destId="{E2491CE3-2906-CB47-85DC-266606E3C935}" srcOrd="0" destOrd="0" presId="urn:microsoft.com/office/officeart/2005/8/layout/hProcess4"/>
    <dgm:cxn modelId="{BADD30F1-6AD4-8E4D-BE2F-D77CD6ADFD5C}" type="presOf" srcId="{0C402DEA-D518-244F-8876-6436D3FED3C0}" destId="{5DEECDFF-974F-9643-A5F2-A7FF7687C804}" srcOrd="0" destOrd="0" presId="urn:microsoft.com/office/officeart/2005/8/layout/hProcess4"/>
    <dgm:cxn modelId="{934FD2F7-E631-2E48-80AE-FA472DDD9944}" srcId="{9E29F1FE-AE80-4944-95E8-45CA9BD849D1}" destId="{B9127B25-0EFE-6B44-8C8E-1618127325E1}" srcOrd="2" destOrd="0" parTransId="{14B58FCD-9F72-DC45-A92A-5562F4CDF91A}" sibTransId="{B817145B-1EBF-5941-B5E5-CBAED59E8ADC}"/>
    <dgm:cxn modelId="{1ED965FB-63F3-2D4F-B21E-93ED5C69F64A}" srcId="{A516636B-BA25-6341-AEF9-FAC53A81FC51}" destId="{E064411C-E743-7446-826B-1238F53A1893}" srcOrd="1" destOrd="0" parTransId="{6DF6DF2F-9F99-3C48-8337-114CE842D7F6}" sibTransId="{B65FC736-B7DE-2748-9512-3C6726FF3243}"/>
    <dgm:cxn modelId="{ACB8BDFF-424A-6E4D-AFD4-443D67F1EE90}" srcId="{A516636B-BA25-6341-AEF9-FAC53A81FC51}" destId="{9E29F1FE-AE80-4944-95E8-45CA9BD849D1}" srcOrd="2" destOrd="0" parTransId="{5CC34254-25D1-4F47-802C-309442C79813}" sibTransId="{0D85E07F-629F-764E-8BC8-721C134DC914}"/>
    <dgm:cxn modelId="{3B7519A6-E9FF-314A-A096-9B30BE872A86}" type="presParOf" srcId="{1EFAF862-DACB-1643-8538-F27800E347F9}" destId="{2D94E95A-E049-3447-961F-84F05CF0C9D8}" srcOrd="0" destOrd="0" presId="urn:microsoft.com/office/officeart/2005/8/layout/hProcess4"/>
    <dgm:cxn modelId="{DE7C7304-D652-2140-8745-AA3F5E1880E7}" type="presParOf" srcId="{1EFAF862-DACB-1643-8538-F27800E347F9}" destId="{E8EE4642-EBDC-9D4E-83C5-AA56A88381BD}" srcOrd="1" destOrd="0" presId="urn:microsoft.com/office/officeart/2005/8/layout/hProcess4"/>
    <dgm:cxn modelId="{47727237-D7B6-EA43-897B-EA53A1C5A9E8}" type="presParOf" srcId="{1EFAF862-DACB-1643-8538-F27800E347F9}" destId="{57D1C71B-7A47-194F-8B4A-AF1516E5D3F6}" srcOrd="2" destOrd="0" presId="urn:microsoft.com/office/officeart/2005/8/layout/hProcess4"/>
    <dgm:cxn modelId="{18F22D4C-6D47-D049-A7D1-E6510CE2F8FD}" type="presParOf" srcId="{57D1C71B-7A47-194F-8B4A-AF1516E5D3F6}" destId="{8F1B2A55-DA71-E349-A4C0-A94FC393D33A}" srcOrd="0" destOrd="0" presId="urn:microsoft.com/office/officeart/2005/8/layout/hProcess4"/>
    <dgm:cxn modelId="{84A5D02E-B23C-9F4E-86CC-A2F3E67F8999}" type="presParOf" srcId="{8F1B2A55-DA71-E349-A4C0-A94FC393D33A}" destId="{954F7854-9BF9-B143-A979-94A9122293EA}" srcOrd="0" destOrd="0" presId="urn:microsoft.com/office/officeart/2005/8/layout/hProcess4"/>
    <dgm:cxn modelId="{8F3A75ED-281C-8942-87A5-22B20B4BE90A}" type="presParOf" srcId="{8F1B2A55-DA71-E349-A4C0-A94FC393D33A}" destId="{30CD3868-BEF1-2A40-B9A4-D46F38E96E47}" srcOrd="1" destOrd="0" presId="urn:microsoft.com/office/officeart/2005/8/layout/hProcess4"/>
    <dgm:cxn modelId="{AFEC2BD3-8C7D-B941-B7D2-094DC4E53A36}" type="presParOf" srcId="{8F1B2A55-DA71-E349-A4C0-A94FC393D33A}" destId="{C278C57D-0265-5148-B398-879915FF0C86}" srcOrd="2" destOrd="0" presId="urn:microsoft.com/office/officeart/2005/8/layout/hProcess4"/>
    <dgm:cxn modelId="{62703E91-0084-494F-BBE5-0A9A175EBCB0}" type="presParOf" srcId="{8F1B2A55-DA71-E349-A4C0-A94FC393D33A}" destId="{93D7DD7F-2AFD-EC42-B136-3943A701D98A}" srcOrd="3" destOrd="0" presId="urn:microsoft.com/office/officeart/2005/8/layout/hProcess4"/>
    <dgm:cxn modelId="{93914281-4CD8-2643-8374-1977CB748819}" type="presParOf" srcId="{8F1B2A55-DA71-E349-A4C0-A94FC393D33A}" destId="{4D173D27-706B-3148-87BB-4D1D0E94397F}" srcOrd="4" destOrd="0" presId="urn:microsoft.com/office/officeart/2005/8/layout/hProcess4"/>
    <dgm:cxn modelId="{223C1209-951C-764A-B49A-E228FDCA4EC1}" type="presParOf" srcId="{57D1C71B-7A47-194F-8B4A-AF1516E5D3F6}" destId="{EA1DB00B-7493-5946-ACBB-A123C8FF7D79}" srcOrd="1" destOrd="0" presId="urn:microsoft.com/office/officeart/2005/8/layout/hProcess4"/>
    <dgm:cxn modelId="{5B603350-622D-9648-9B34-2D7F56A36230}" type="presParOf" srcId="{57D1C71B-7A47-194F-8B4A-AF1516E5D3F6}" destId="{F06A6090-55FC-884B-9D9F-BBCB789F2844}" srcOrd="2" destOrd="0" presId="urn:microsoft.com/office/officeart/2005/8/layout/hProcess4"/>
    <dgm:cxn modelId="{4B4033BD-7091-7E43-B34F-24374ADC927A}" type="presParOf" srcId="{F06A6090-55FC-884B-9D9F-BBCB789F2844}" destId="{CCA308F0-1628-E843-8BAE-4B9C42AB2C69}" srcOrd="0" destOrd="0" presId="urn:microsoft.com/office/officeart/2005/8/layout/hProcess4"/>
    <dgm:cxn modelId="{2603F8EB-94FA-5E40-B2E1-3DA23F05C409}" type="presParOf" srcId="{F06A6090-55FC-884B-9D9F-BBCB789F2844}" destId="{4EC5959A-F88E-EE48-A527-1164AD70D6A5}" srcOrd="1" destOrd="0" presId="urn:microsoft.com/office/officeart/2005/8/layout/hProcess4"/>
    <dgm:cxn modelId="{9A243C77-B5F3-F444-9BBC-72AEBD9EAF77}" type="presParOf" srcId="{F06A6090-55FC-884B-9D9F-BBCB789F2844}" destId="{42E5A766-683D-4445-8CE1-EF1377A7F41F}" srcOrd="2" destOrd="0" presId="urn:microsoft.com/office/officeart/2005/8/layout/hProcess4"/>
    <dgm:cxn modelId="{AC8A5329-B02E-774E-BEE6-40F5EBD751FB}" type="presParOf" srcId="{F06A6090-55FC-884B-9D9F-BBCB789F2844}" destId="{FA8EC4FE-822F-A643-802A-6775E10CD815}" srcOrd="3" destOrd="0" presId="urn:microsoft.com/office/officeart/2005/8/layout/hProcess4"/>
    <dgm:cxn modelId="{BD2CC99E-146E-584A-8A13-97F590ED419D}" type="presParOf" srcId="{F06A6090-55FC-884B-9D9F-BBCB789F2844}" destId="{E105DFC9-34D9-8C42-A710-DD2278A28F34}" srcOrd="4" destOrd="0" presId="urn:microsoft.com/office/officeart/2005/8/layout/hProcess4"/>
    <dgm:cxn modelId="{03C22228-2FD6-4F42-8DBF-69A1858900C5}" type="presParOf" srcId="{57D1C71B-7A47-194F-8B4A-AF1516E5D3F6}" destId="{90B243D7-E2CE-8243-8592-9EFEEF8D8B67}" srcOrd="3" destOrd="0" presId="urn:microsoft.com/office/officeart/2005/8/layout/hProcess4"/>
    <dgm:cxn modelId="{EAADA3EE-284D-BB4B-BD36-CBADF84F18F6}" type="presParOf" srcId="{57D1C71B-7A47-194F-8B4A-AF1516E5D3F6}" destId="{39222355-79AC-7942-95BB-A615E834E808}" srcOrd="4" destOrd="0" presId="urn:microsoft.com/office/officeart/2005/8/layout/hProcess4"/>
    <dgm:cxn modelId="{F39E28DF-BFCB-334A-BA8D-77D596060396}" type="presParOf" srcId="{39222355-79AC-7942-95BB-A615E834E808}" destId="{F3362B62-197F-BA41-B616-E291030E6A8F}" srcOrd="0" destOrd="0" presId="urn:microsoft.com/office/officeart/2005/8/layout/hProcess4"/>
    <dgm:cxn modelId="{82163BFF-592F-884B-BFBC-E3F009B64935}" type="presParOf" srcId="{39222355-79AC-7942-95BB-A615E834E808}" destId="{5DEECDFF-974F-9643-A5F2-A7FF7687C804}" srcOrd="1" destOrd="0" presId="urn:microsoft.com/office/officeart/2005/8/layout/hProcess4"/>
    <dgm:cxn modelId="{BA15D581-D398-164E-8AD9-F3FA6E27713E}" type="presParOf" srcId="{39222355-79AC-7942-95BB-A615E834E808}" destId="{8D02C04B-A6E9-AC4F-9193-DF8C1F371C2E}" srcOrd="2" destOrd="0" presId="urn:microsoft.com/office/officeart/2005/8/layout/hProcess4"/>
    <dgm:cxn modelId="{0E0557CC-F57B-4745-A0D0-D4EE068B5E32}" type="presParOf" srcId="{39222355-79AC-7942-95BB-A615E834E808}" destId="{E2491CE3-2906-CB47-85DC-266606E3C935}" srcOrd="3" destOrd="0" presId="urn:microsoft.com/office/officeart/2005/8/layout/hProcess4"/>
    <dgm:cxn modelId="{2918AD8A-AD0B-2741-978E-AA7672E35655}" type="presParOf" srcId="{39222355-79AC-7942-95BB-A615E834E808}" destId="{5D01E956-882D-B342-B592-E98672A1A4D6}" srcOrd="4" destOrd="0" presId="urn:microsoft.com/office/officeart/2005/8/layout/hProcess4"/>
    <dgm:cxn modelId="{7F748330-9B4D-8E49-9FD3-589BBD2B2196}" type="presParOf" srcId="{57D1C71B-7A47-194F-8B4A-AF1516E5D3F6}" destId="{1ACBFC03-4BE5-AF49-89A4-84800A7D589E}" srcOrd="5" destOrd="0" presId="urn:microsoft.com/office/officeart/2005/8/layout/hProcess4"/>
    <dgm:cxn modelId="{01C3D2BD-5CC7-D840-852F-27FCC6FD637C}" type="presParOf" srcId="{57D1C71B-7A47-194F-8B4A-AF1516E5D3F6}" destId="{EC08C898-5EF9-7D46-BC1E-33E01FB40C23}" srcOrd="6" destOrd="0" presId="urn:microsoft.com/office/officeart/2005/8/layout/hProcess4"/>
    <dgm:cxn modelId="{1CDF9F31-E091-094A-AA21-633F73A1B3D1}" type="presParOf" srcId="{EC08C898-5EF9-7D46-BC1E-33E01FB40C23}" destId="{A85FE780-0617-E245-9226-C13024F769BE}" srcOrd="0" destOrd="0" presId="urn:microsoft.com/office/officeart/2005/8/layout/hProcess4"/>
    <dgm:cxn modelId="{57DEFF13-D602-274F-A261-05E8BEF7D83C}" type="presParOf" srcId="{EC08C898-5EF9-7D46-BC1E-33E01FB40C23}" destId="{5B1DBC6D-03EE-424C-9FE9-978C406C51C9}" srcOrd="1" destOrd="0" presId="urn:microsoft.com/office/officeart/2005/8/layout/hProcess4"/>
    <dgm:cxn modelId="{19F7A516-8A5C-5447-9ADF-F640F6D3DED7}" type="presParOf" srcId="{EC08C898-5EF9-7D46-BC1E-33E01FB40C23}" destId="{6EEE11A3-5570-0D4D-A376-92C438F9C34F}" srcOrd="2" destOrd="0" presId="urn:microsoft.com/office/officeart/2005/8/layout/hProcess4"/>
    <dgm:cxn modelId="{F961E35C-D4DA-9F4B-836E-41191157D9E3}" type="presParOf" srcId="{EC08C898-5EF9-7D46-BC1E-33E01FB40C23}" destId="{395D6BF2-0C40-3843-B676-F05BD29B98AE}" srcOrd="3" destOrd="0" presId="urn:microsoft.com/office/officeart/2005/8/layout/hProcess4"/>
    <dgm:cxn modelId="{D4DE0417-0070-4C4E-922D-CD81295909FD}" type="presParOf" srcId="{EC08C898-5EF9-7D46-BC1E-33E01FB40C23}" destId="{70904FB9-F333-C74A-8391-01AF56A2AF6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5A0CE7-58C0-3648-96F3-2753952C304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2AA7702-1142-174E-B762-700B058140B8}">
      <dgm:prSet phldrT="[Texte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fr-FR" sz="2400" dirty="0">
              <a:solidFill>
                <a:schemeClr val="tx1"/>
              </a:solidFill>
              <a:cs typeface="Times New Roman" panose="02020603050405020304" pitchFamily="18" charset="0"/>
            </a:rPr>
            <a:t>Je définis la passe courte comme une transmission du ballon à un partenaire entre 50 centimètres et 5 mètres du porteur de balle</a:t>
          </a:r>
          <a:endParaRPr lang="fr-FR" sz="2400" dirty="0">
            <a:solidFill>
              <a:schemeClr val="tx1"/>
            </a:solidFill>
          </a:endParaRPr>
        </a:p>
      </dgm:t>
    </dgm:pt>
    <dgm:pt modelId="{AFA2011D-2B8F-FC48-BF7C-60BE75CC20E6}" type="parTrans" cxnId="{242F7101-DA74-614E-B63B-EF5A1EF60644}">
      <dgm:prSet/>
      <dgm:spPr/>
      <dgm:t>
        <a:bodyPr/>
        <a:lstStyle/>
        <a:p>
          <a:endParaRPr lang="fr-FR" sz="2400"/>
        </a:p>
      </dgm:t>
    </dgm:pt>
    <dgm:pt modelId="{D7F22463-009F-1649-B7EB-D53F9E2DBE7D}" type="sibTrans" cxnId="{242F7101-DA74-614E-B63B-EF5A1EF60644}">
      <dgm:prSet/>
      <dgm:spPr/>
      <dgm:t>
        <a:bodyPr/>
        <a:lstStyle/>
        <a:p>
          <a:endParaRPr lang="fr-FR" sz="2400"/>
        </a:p>
      </dgm:t>
    </dgm:pt>
    <dgm:pt modelId="{933657E6-ADD0-8942-A331-9D3502AE5019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r-FR" sz="2400" i="1" dirty="0">
              <a:solidFill>
                <a:srgbClr val="DF4A25"/>
              </a:solidFill>
              <a:cs typeface="Times New Roman" panose="02020603050405020304" pitchFamily="18" charset="0"/>
            </a:rPr>
            <a:t>La passe courte peut être faite : </a:t>
          </a:r>
        </a:p>
        <a:p>
          <a:r>
            <a:rPr lang="fr-FR" sz="2400" dirty="0">
              <a:solidFill>
                <a:srgbClr val="3891CE"/>
              </a:solidFill>
              <a:cs typeface="Times New Roman" panose="02020603050405020304" pitchFamily="18" charset="0"/>
            </a:rPr>
            <a:t>À une ou deux mains</a:t>
          </a:r>
        </a:p>
        <a:p>
          <a:r>
            <a:rPr lang="fr-FR" sz="2400" dirty="0">
              <a:solidFill>
                <a:srgbClr val="3891CE"/>
              </a:solidFill>
              <a:cs typeface="Times New Roman" panose="02020603050405020304" pitchFamily="18" charset="0"/>
            </a:rPr>
            <a:t>Tendue ou en cloche / Ou en torsion (chistéra - </a:t>
          </a:r>
          <a:r>
            <a:rPr lang="fr-FR" sz="2400" dirty="0" err="1">
              <a:solidFill>
                <a:srgbClr val="3891CE"/>
              </a:solidFill>
              <a:cs typeface="Times New Roman" panose="02020603050405020304" pitchFamily="18" charset="0"/>
            </a:rPr>
            <a:t>Offload</a:t>
          </a:r>
          <a:r>
            <a:rPr lang="fr-FR" sz="2400" dirty="0">
              <a:solidFill>
                <a:srgbClr val="3891CE"/>
              </a:solidFill>
              <a:cs typeface="Times New Roman" panose="02020603050405020304" pitchFamily="18" charset="0"/>
            </a:rPr>
            <a:t>) </a:t>
          </a:r>
          <a:endParaRPr lang="fr-FR" sz="2400" dirty="0"/>
        </a:p>
      </dgm:t>
    </dgm:pt>
    <dgm:pt modelId="{3E4F54C1-C2C0-D144-A9FE-0FBCE973DD60}" type="parTrans" cxnId="{AF8891BB-F927-B740-92BE-A7415784FBC8}">
      <dgm:prSet/>
      <dgm:spPr/>
      <dgm:t>
        <a:bodyPr/>
        <a:lstStyle/>
        <a:p>
          <a:endParaRPr lang="fr-FR" sz="2400"/>
        </a:p>
      </dgm:t>
    </dgm:pt>
    <dgm:pt modelId="{CF9930E5-9270-A143-84B5-AAC0B956F1C9}" type="sibTrans" cxnId="{AF8891BB-F927-B740-92BE-A7415784FBC8}">
      <dgm:prSet/>
      <dgm:spPr/>
      <dgm:t>
        <a:bodyPr/>
        <a:lstStyle/>
        <a:p>
          <a:endParaRPr lang="fr-FR" sz="2400"/>
        </a:p>
      </dgm:t>
    </dgm:pt>
    <dgm:pt modelId="{10FDF0C0-396E-2C4F-BD5A-1EC9599C4399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fr-FR" sz="2400" dirty="0">
              <a:solidFill>
                <a:schemeClr val="tx1"/>
              </a:solidFill>
              <a:cs typeface="Times New Roman" panose="02020603050405020304" pitchFamily="18" charset="0"/>
            </a:rPr>
            <a:t>Elle se génère dans le mouvement général ou sur  un lancement de jeu de type jeu groupé pénétrant, </a:t>
          </a:r>
        </a:p>
        <a:p>
          <a:pPr>
            <a:buNone/>
          </a:pPr>
          <a:r>
            <a:rPr lang="fr-FR" sz="2400" dirty="0">
              <a:solidFill>
                <a:schemeClr val="tx1"/>
              </a:solidFill>
              <a:cs typeface="Times New Roman" panose="02020603050405020304" pitchFamily="18" charset="0"/>
            </a:rPr>
            <a:t>Généralement très proche de la défense (jeu devant la défense de type </a:t>
          </a:r>
          <a:r>
            <a:rPr lang="fr-FR" sz="2400" dirty="0" err="1">
              <a:solidFill>
                <a:schemeClr val="tx1"/>
              </a:solidFill>
              <a:cs typeface="Times New Roman" panose="02020603050405020304" pitchFamily="18" charset="0"/>
            </a:rPr>
            <a:t>cut</a:t>
          </a:r>
          <a:r>
            <a:rPr lang="fr-FR" sz="2400" dirty="0">
              <a:solidFill>
                <a:schemeClr val="tx1"/>
              </a:solidFill>
              <a:cs typeface="Times New Roman" panose="02020603050405020304" pitchFamily="18" charset="0"/>
            </a:rPr>
            <a:t>) ou dans la défense, aussi quand le joueur est sous pression (jeu au contact debout ou au sol)</a:t>
          </a:r>
          <a:endParaRPr lang="fr-FR" sz="2400" dirty="0">
            <a:solidFill>
              <a:schemeClr val="tx1"/>
            </a:solidFill>
          </a:endParaRPr>
        </a:p>
      </dgm:t>
    </dgm:pt>
    <dgm:pt modelId="{7CC98EF5-FA33-824F-8EC9-53D0E0AAB143}" type="parTrans" cxnId="{89E7BA9D-170D-B64E-85BE-58C80F36199A}">
      <dgm:prSet/>
      <dgm:spPr/>
      <dgm:t>
        <a:bodyPr/>
        <a:lstStyle/>
        <a:p>
          <a:endParaRPr lang="fr-FR" sz="2400"/>
        </a:p>
      </dgm:t>
    </dgm:pt>
    <dgm:pt modelId="{F477280C-EDE0-7142-A88F-0726943A5DFC}" type="sibTrans" cxnId="{89E7BA9D-170D-B64E-85BE-58C80F36199A}">
      <dgm:prSet/>
      <dgm:spPr/>
      <dgm:t>
        <a:bodyPr/>
        <a:lstStyle/>
        <a:p>
          <a:endParaRPr lang="fr-FR" sz="2400"/>
        </a:p>
      </dgm:t>
    </dgm:pt>
    <dgm:pt modelId="{D9EE5192-EEED-4845-A5E9-9642685308E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2400" dirty="0">
              <a:solidFill>
                <a:schemeClr val="tx1"/>
              </a:solidFill>
              <a:cs typeface="Times New Roman" panose="02020603050405020304" pitchFamily="18" charset="0"/>
            </a:rPr>
            <a:t>En chute ou depuis le sol</a:t>
          </a:r>
        </a:p>
        <a:p>
          <a:r>
            <a:rPr lang="fr-FR" sz="2400" dirty="0">
              <a:solidFill>
                <a:schemeClr val="tx1"/>
              </a:solidFill>
              <a:cs typeface="Times New Roman" panose="02020603050405020304" pitchFamily="18" charset="0"/>
            </a:rPr>
            <a:t>Latéralement ou dans l’axe du PB / Devant un joueur ou dans le dos </a:t>
          </a:r>
          <a:endParaRPr lang="fr-FR" sz="2400" dirty="0">
            <a:solidFill>
              <a:schemeClr val="tx1"/>
            </a:solidFill>
          </a:endParaRPr>
        </a:p>
      </dgm:t>
    </dgm:pt>
    <dgm:pt modelId="{2646865E-EF6B-E94D-87DB-C69FC1C6E153}" type="parTrans" cxnId="{D9CD261C-EC26-6C45-A63B-A3A6DB54A741}">
      <dgm:prSet/>
      <dgm:spPr/>
      <dgm:t>
        <a:bodyPr/>
        <a:lstStyle/>
        <a:p>
          <a:endParaRPr lang="fr-FR" sz="2400"/>
        </a:p>
      </dgm:t>
    </dgm:pt>
    <dgm:pt modelId="{A92D3217-6957-1C49-93A7-89AAF7F5E094}" type="sibTrans" cxnId="{D9CD261C-EC26-6C45-A63B-A3A6DB54A741}">
      <dgm:prSet/>
      <dgm:spPr/>
      <dgm:t>
        <a:bodyPr/>
        <a:lstStyle/>
        <a:p>
          <a:endParaRPr lang="fr-FR" sz="2400"/>
        </a:p>
      </dgm:t>
    </dgm:pt>
    <dgm:pt modelId="{DEC2B721-F4F7-2F4E-87B0-DBF82FA2CE41}" type="pres">
      <dgm:prSet presAssocID="{895A0CE7-58C0-3648-96F3-2753952C3045}" presName="linear" presStyleCnt="0">
        <dgm:presLayoutVars>
          <dgm:dir/>
          <dgm:animLvl val="lvl"/>
          <dgm:resizeHandles val="exact"/>
        </dgm:presLayoutVars>
      </dgm:prSet>
      <dgm:spPr/>
    </dgm:pt>
    <dgm:pt modelId="{F9C15AE9-BDE1-0149-AE3C-EA5EA644D5F6}" type="pres">
      <dgm:prSet presAssocID="{F2AA7702-1142-174E-B762-700B058140B8}" presName="parentLin" presStyleCnt="0"/>
      <dgm:spPr/>
    </dgm:pt>
    <dgm:pt modelId="{91EFD373-4C06-4A41-83F9-CE312E5EE5D8}" type="pres">
      <dgm:prSet presAssocID="{F2AA7702-1142-174E-B762-700B058140B8}" presName="parentLeftMargin" presStyleLbl="node1" presStyleIdx="0" presStyleCnt="4"/>
      <dgm:spPr/>
    </dgm:pt>
    <dgm:pt modelId="{0EBC2381-E400-CE4B-A314-94777C08CAD1}" type="pres">
      <dgm:prSet presAssocID="{F2AA7702-1142-174E-B762-700B058140B8}" presName="parentText" presStyleLbl="node1" presStyleIdx="0" presStyleCnt="4" custScaleX="142857">
        <dgm:presLayoutVars>
          <dgm:chMax val="0"/>
          <dgm:bulletEnabled val="1"/>
        </dgm:presLayoutVars>
      </dgm:prSet>
      <dgm:spPr/>
    </dgm:pt>
    <dgm:pt modelId="{13F16399-AEE0-6748-8C67-31E37C4DBB3C}" type="pres">
      <dgm:prSet presAssocID="{F2AA7702-1142-174E-B762-700B058140B8}" presName="negativeSpace" presStyleCnt="0"/>
      <dgm:spPr/>
    </dgm:pt>
    <dgm:pt modelId="{4D25F969-1294-914E-8963-3CCF3B9AB770}" type="pres">
      <dgm:prSet presAssocID="{F2AA7702-1142-174E-B762-700B058140B8}" presName="childText" presStyleLbl="conFgAcc1" presStyleIdx="0" presStyleCnt="4">
        <dgm:presLayoutVars>
          <dgm:bulletEnabled val="1"/>
        </dgm:presLayoutVars>
      </dgm:prSet>
      <dgm:spPr>
        <a:solidFill>
          <a:schemeClr val="accent1">
            <a:lumMod val="40000"/>
            <a:lumOff val="60000"/>
            <a:alpha val="90000"/>
          </a:schemeClr>
        </a:solidFill>
      </dgm:spPr>
    </dgm:pt>
    <dgm:pt modelId="{18AB9661-B02B-2B49-8148-5627949B2B76}" type="pres">
      <dgm:prSet presAssocID="{D7F22463-009F-1649-B7EB-D53F9E2DBE7D}" presName="spaceBetweenRectangles" presStyleCnt="0"/>
      <dgm:spPr/>
    </dgm:pt>
    <dgm:pt modelId="{DC77B10E-EDD4-B34F-AA66-B06316CDF526}" type="pres">
      <dgm:prSet presAssocID="{933657E6-ADD0-8942-A331-9D3502AE5019}" presName="parentLin" presStyleCnt="0"/>
      <dgm:spPr/>
    </dgm:pt>
    <dgm:pt modelId="{D0513B1D-2CCF-914E-9C90-69CDF170D9E3}" type="pres">
      <dgm:prSet presAssocID="{933657E6-ADD0-8942-A331-9D3502AE5019}" presName="parentLeftMargin" presStyleLbl="node1" presStyleIdx="0" presStyleCnt="4"/>
      <dgm:spPr/>
    </dgm:pt>
    <dgm:pt modelId="{289F77DD-0A56-7747-8BA5-13D028EB25E2}" type="pres">
      <dgm:prSet presAssocID="{933657E6-ADD0-8942-A331-9D3502AE5019}" presName="parentText" presStyleLbl="node1" presStyleIdx="1" presStyleCnt="4" custScaleX="142857">
        <dgm:presLayoutVars>
          <dgm:chMax val="0"/>
          <dgm:bulletEnabled val="1"/>
        </dgm:presLayoutVars>
      </dgm:prSet>
      <dgm:spPr/>
    </dgm:pt>
    <dgm:pt modelId="{F8750DEF-8632-874F-AD69-83459BA66868}" type="pres">
      <dgm:prSet presAssocID="{933657E6-ADD0-8942-A331-9D3502AE5019}" presName="negativeSpace" presStyleCnt="0"/>
      <dgm:spPr/>
    </dgm:pt>
    <dgm:pt modelId="{F77F4666-A363-CC40-A75D-F7DCC4A97608}" type="pres">
      <dgm:prSet presAssocID="{933657E6-ADD0-8942-A331-9D3502AE5019}" presName="childText" presStyleLbl="conFgAcc1" presStyleIdx="1" presStyleCnt="4">
        <dgm:presLayoutVars>
          <dgm:bulletEnabled val="1"/>
        </dgm:presLayoutVars>
      </dgm:prSet>
      <dgm:spPr>
        <a:solidFill>
          <a:schemeClr val="accent1">
            <a:lumMod val="40000"/>
            <a:lumOff val="60000"/>
            <a:alpha val="90000"/>
          </a:schemeClr>
        </a:solidFill>
      </dgm:spPr>
    </dgm:pt>
    <dgm:pt modelId="{3AE55C38-D826-DE41-8F6F-22812D23BE37}" type="pres">
      <dgm:prSet presAssocID="{CF9930E5-9270-A143-84B5-AAC0B956F1C9}" presName="spaceBetweenRectangles" presStyleCnt="0"/>
      <dgm:spPr/>
    </dgm:pt>
    <dgm:pt modelId="{45F2C109-7E49-EE45-8C4E-AD6055A250F9}" type="pres">
      <dgm:prSet presAssocID="{D9EE5192-EEED-4845-A5E9-9642685308E2}" presName="parentLin" presStyleCnt="0"/>
      <dgm:spPr/>
    </dgm:pt>
    <dgm:pt modelId="{03194D60-5988-AF4E-A225-105DA16390BB}" type="pres">
      <dgm:prSet presAssocID="{D9EE5192-EEED-4845-A5E9-9642685308E2}" presName="parentLeftMargin" presStyleLbl="node1" presStyleIdx="1" presStyleCnt="4"/>
      <dgm:spPr/>
    </dgm:pt>
    <dgm:pt modelId="{B26DA42F-A5F9-1B46-8858-000DDE319F0E}" type="pres">
      <dgm:prSet presAssocID="{D9EE5192-EEED-4845-A5E9-9642685308E2}" presName="parentText" presStyleLbl="node1" presStyleIdx="2" presStyleCnt="4" custScaleX="142857">
        <dgm:presLayoutVars>
          <dgm:chMax val="0"/>
          <dgm:bulletEnabled val="1"/>
        </dgm:presLayoutVars>
      </dgm:prSet>
      <dgm:spPr/>
    </dgm:pt>
    <dgm:pt modelId="{34CDCC60-0D56-B44E-BB27-562845FCC88B}" type="pres">
      <dgm:prSet presAssocID="{D9EE5192-EEED-4845-A5E9-9642685308E2}" presName="negativeSpace" presStyleCnt="0"/>
      <dgm:spPr/>
    </dgm:pt>
    <dgm:pt modelId="{C52D7781-BB08-B04E-B302-C81688D4B829}" type="pres">
      <dgm:prSet presAssocID="{D9EE5192-EEED-4845-A5E9-9642685308E2}" presName="childText" presStyleLbl="conFgAcc1" presStyleIdx="2" presStyleCnt="4">
        <dgm:presLayoutVars>
          <dgm:bulletEnabled val="1"/>
        </dgm:presLayoutVars>
      </dgm:prSet>
      <dgm:spPr>
        <a:solidFill>
          <a:schemeClr val="accent2">
            <a:lumMod val="40000"/>
            <a:lumOff val="60000"/>
            <a:alpha val="90000"/>
          </a:schemeClr>
        </a:solidFill>
      </dgm:spPr>
    </dgm:pt>
    <dgm:pt modelId="{1D8F0A7B-6ECC-6544-B8F2-E38973F63D2E}" type="pres">
      <dgm:prSet presAssocID="{A92D3217-6957-1C49-93A7-89AAF7F5E094}" presName="spaceBetweenRectangles" presStyleCnt="0"/>
      <dgm:spPr/>
    </dgm:pt>
    <dgm:pt modelId="{A50A85E1-C744-614D-A70A-4523DDB7D0E8}" type="pres">
      <dgm:prSet presAssocID="{10FDF0C0-396E-2C4F-BD5A-1EC9599C4399}" presName="parentLin" presStyleCnt="0"/>
      <dgm:spPr/>
    </dgm:pt>
    <dgm:pt modelId="{94214B65-5737-8449-A553-58D55A14AC41}" type="pres">
      <dgm:prSet presAssocID="{10FDF0C0-396E-2C4F-BD5A-1EC9599C4399}" presName="parentLeftMargin" presStyleLbl="node1" presStyleIdx="2" presStyleCnt="4"/>
      <dgm:spPr/>
    </dgm:pt>
    <dgm:pt modelId="{D805D0BF-F73A-AE47-A416-2887D4E7F49F}" type="pres">
      <dgm:prSet presAssocID="{10FDF0C0-396E-2C4F-BD5A-1EC9599C4399}" presName="parentText" presStyleLbl="node1" presStyleIdx="3" presStyleCnt="4" custScaleX="142857" custScaleY="134215">
        <dgm:presLayoutVars>
          <dgm:chMax val="0"/>
          <dgm:bulletEnabled val="1"/>
        </dgm:presLayoutVars>
      </dgm:prSet>
      <dgm:spPr/>
    </dgm:pt>
    <dgm:pt modelId="{2B493A3A-BF0D-2649-AD10-D1E3A750199B}" type="pres">
      <dgm:prSet presAssocID="{10FDF0C0-396E-2C4F-BD5A-1EC9599C4399}" presName="negativeSpace" presStyleCnt="0"/>
      <dgm:spPr/>
    </dgm:pt>
    <dgm:pt modelId="{37B65433-72E0-D142-AB47-A3728A1E4898}" type="pres">
      <dgm:prSet presAssocID="{10FDF0C0-396E-2C4F-BD5A-1EC9599C4399}" presName="childText" presStyleLbl="conFgAcc1" presStyleIdx="3" presStyleCnt="4">
        <dgm:presLayoutVars>
          <dgm:bulletEnabled val="1"/>
        </dgm:presLayoutVars>
      </dgm:prSet>
      <dgm:spPr>
        <a:solidFill>
          <a:schemeClr val="accent2">
            <a:lumMod val="40000"/>
            <a:lumOff val="60000"/>
            <a:alpha val="90000"/>
          </a:schemeClr>
        </a:solidFill>
      </dgm:spPr>
    </dgm:pt>
  </dgm:ptLst>
  <dgm:cxnLst>
    <dgm:cxn modelId="{242F7101-DA74-614E-B63B-EF5A1EF60644}" srcId="{895A0CE7-58C0-3648-96F3-2753952C3045}" destId="{F2AA7702-1142-174E-B762-700B058140B8}" srcOrd="0" destOrd="0" parTransId="{AFA2011D-2B8F-FC48-BF7C-60BE75CC20E6}" sibTransId="{D7F22463-009F-1649-B7EB-D53F9E2DBE7D}"/>
    <dgm:cxn modelId="{831FDA1B-0A34-424E-AC98-FA15052CA095}" type="presOf" srcId="{10FDF0C0-396E-2C4F-BD5A-1EC9599C4399}" destId="{94214B65-5737-8449-A553-58D55A14AC41}" srcOrd="0" destOrd="0" presId="urn:microsoft.com/office/officeart/2005/8/layout/list1"/>
    <dgm:cxn modelId="{D9CD261C-EC26-6C45-A63B-A3A6DB54A741}" srcId="{895A0CE7-58C0-3648-96F3-2753952C3045}" destId="{D9EE5192-EEED-4845-A5E9-9642685308E2}" srcOrd="2" destOrd="0" parTransId="{2646865E-EF6B-E94D-87DB-C69FC1C6E153}" sibTransId="{A92D3217-6957-1C49-93A7-89AAF7F5E094}"/>
    <dgm:cxn modelId="{2D191C33-07DE-BD4B-A404-53CF360A2B30}" type="presOf" srcId="{D9EE5192-EEED-4845-A5E9-9642685308E2}" destId="{B26DA42F-A5F9-1B46-8858-000DDE319F0E}" srcOrd="1" destOrd="0" presId="urn:microsoft.com/office/officeart/2005/8/layout/list1"/>
    <dgm:cxn modelId="{6096D73D-F13C-A445-862C-41E47C6BEC40}" type="presOf" srcId="{D9EE5192-EEED-4845-A5E9-9642685308E2}" destId="{03194D60-5988-AF4E-A225-105DA16390BB}" srcOrd="0" destOrd="0" presId="urn:microsoft.com/office/officeart/2005/8/layout/list1"/>
    <dgm:cxn modelId="{7CF3CE44-2CC3-BD47-A8CD-D3F1969BEDD3}" type="presOf" srcId="{933657E6-ADD0-8942-A331-9D3502AE5019}" destId="{289F77DD-0A56-7747-8BA5-13D028EB25E2}" srcOrd="1" destOrd="0" presId="urn:microsoft.com/office/officeart/2005/8/layout/list1"/>
    <dgm:cxn modelId="{E4F6A946-72B0-EF4F-87DB-D44C75F4EF49}" type="presOf" srcId="{10FDF0C0-396E-2C4F-BD5A-1EC9599C4399}" destId="{D805D0BF-F73A-AE47-A416-2887D4E7F49F}" srcOrd="1" destOrd="0" presId="urn:microsoft.com/office/officeart/2005/8/layout/list1"/>
    <dgm:cxn modelId="{C738F76E-51F8-B043-AA94-9F4BA8118B79}" type="presOf" srcId="{F2AA7702-1142-174E-B762-700B058140B8}" destId="{91EFD373-4C06-4A41-83F9-CE312E5EE5D8}" srcOrd="0" destOrd="0" presId="urn:microsoft.com/office/officeart/2005/8/layout/list1"/>
    <dgm:cxn modelId="{3E71B674-6CA5-F44C-B910-56F9585C08D1}" type="presOf" srcId="{895A0CE7-58C0-3648-96F3-2753952C3045}" destId="{DEC2B721-F4F7-2F4E-87B0-DBF82FA2CE41}" srcOrd="0" destOrd="0" presId="urn:microsoft.com/office/officeart/2005/8/layout/list1"/>
    <dgm:cxn modelId="{E2979179-77D5-7444-A5F0-955062FFFDC2}" type="presOf" srcId="{F2AA7702-1142-174E-B762-700B058140B8}" destId="{0EBC2381-E400-CE4B-A314-94777C08CAD1}" srcOrd="1" destOrd="0" presId="urn:microsoft.com/office/officeart/2005/8/layout/list1"/>
    <dgm:cxn modelId="{FCB9E483-A8CC-A540-8857-776ABF6BA1D1}" type="presOf" srcId="{933657E6-ADD0-8942-A331-9D3502AE5019}" destId="{D0513B1D-2CCF-914E-9C90-69CDF170D9E3}" srcOrd="0" destOrd="0" presId="urn:microsoft.com/office/officeart/2005/8/layout/list1"/>
    <dgm:cxn modelId="{89E7BA9D-170D-B64E-85BE-58C80F36199A}" srcId="{895A0CE7-58C0-3648-96F3-2753952C3045}" destId="{10FDF0C0-396E-2C4F-BD5A-1EC9599C4399}" srcOrd="3" destOrd="0" parTransId="{7CC98EF5-FA33-824F-8EC9-53D0E0AAB143}" sibTransId="{F477280C-EDE0-7142-A88F-0726943A5DFC}"/>
    <dgm:cxn modelId="{AF8891BB-F927-B740-92BE-A7415784FBC8}" srcId="{895A0CE7-58C0-3648-96F3-2753952C3045}" destId="{933657E6-ADD0-8942-A331-9D3502AE5019}" srcOrd="1" destOrd="0" parTransId="{3E4F54C1-C2C0-D144-A9FE-0FBCE973DD60}" sibTransId="{CF9930E5-9270-A143-84B5-AAC0B956F1C9}"/>
    <dgm:cxn modelId="{E7CBBFEF-2AAF-1845-9489-B64435F5B8F4}" type="presParOf" srcId="{DEC2B721-F4F7-2F4E-87B0-DBF82FA2CE41}" destId="{F9C15AE9-BDE1-0149-AE3C-EA5EA644D5F6}" srcOrd="0" destOrd="0" presId="urn:microsoft.com/office/officeart/2005/8/layout/list1"/>
    <dgm:cxn modelId="{84726117-7B70-8747-8257-AB72557D4D7B}" type="presParOf" srcId="{F9C15AE9-BDE1-0149-AE3C-EA5EA644D5F6}" destId="{91EFD373-4C06-4A41-83F9-CE312E5EE5D8}" srcOrd="0" destOrd="0" presId="urn:microsoft.com/office/officeart/2005/8/layout/list1"/>
    <dgm:cxn modelId="{3484654F-EE46-2D4D-8221-A20C25FABEF3}" type="presParOf" srcId="{F9C15AE9-BDE1-0149-AE3C-EA5EA644D5F6}" destId="{0EBC2381-E400-CE4B-A314-94777C08CAD1}" srcOrd="1" destOrd="0" presId="urn:microsoft.com/office/officeart/2005/8/layout/list1"/>
    <dgm:cxn modelId="{BC4E22CC-2160-0648-A3E5-61F4F6232607}" type="presParOf" srcId="{DEC2B721-F4F7-2F4E-87B0-DBF82FA2CE41}" destId="{13F16399-AEE0-6748-8C67-31E37C4DBB3C}" srcOrd="1" destOrd="0" presId="urn:microsoft.com/office/officeart/2005/8/layout/list1"/>
    <dgm:cxn modelId="{619D91B1-4E32-F140-B527-E407FA0E6C8D}" type="presParOf" srcId="{DEC2B721-F4F7-2F4E-87B0-DBF82FA2CE41}" destId="{4D25F969-1294-914E-8963-3CCF3B9AB770}" srcOrd="2" destOrd="0" presId="urn:microsoft.com/office/officeart/2005/8/layout/list1"/>
    <dgm:cxn modelId="{6531F8CD-6A5E-9A49-8A93-041C6F434E2F}" type="presParOf" srcId="{DEC2B721-F4F7-2F4E-87B0-DBF82FA2CE41}" destId="{18AB9661-B02B-2B49-8148-5627949B2B76}" srcOrd="3" destOrd="0" presId="urn:microsoft.com/office/officeart/2005/8/layout/list1"/>
    <dgm:cxn modelId="{2402E461-B399-2E42-8001-6ADBAA4D659F}" type="presParOf" srcId="{DEC2B721-F4F7-2F4E-87B0-DBF82FA2CE41}" destId="{DC77B10E-EDD4-B34F-AA66-B06316CDF526}" srcOrd="4" destOrd="0" presId="urn:microsoft.com/office/officeart/2005/8/layout/list1"/>
    <dgm:cxn modelId="{2DC53DCE-20E6-7244-AA20-042F9A1DC8C7}" type="presParOf" srcId="{DC77B10E-EDD4-B34F-AA66-B06316CDF526}" destId="{D0513B1D-2CCF-914E-9C90-69CDF170D9E3}" srcOrd="0" destOrd="0" presId="urn:microsoft.com/office/officeart/2005/8/layout/list1"/>
    <dgm:cxn modelId="{A464890B-CC0A-304F-A59D-2ADE3C5EF852}" type="presParOf" srcId="{DC77B10E-EDD4-B34F-AA66-B06316CDF526}" destId="{289F77DD-0A56-7747-8BA5-13D028EB25E2}" srcOrd="1" destOrd="0" presId="urn:microsoft.com/office/officeart/2005/8/layout/list1"/>
    <dgm:cxn modelId="{ABCB6859-0A8A-124F-B5F9-457FD53C045B}" type="presParOf" srcId="{DEC2B721-F4F7-2F4E-87B0-DBF82FA2CE41}" destId="{F8750DEF-8632-874F-AD69-83459BA66868}" srcOrd="5" destOrd="0" presId="urn:microsoft.com/office/officeart/2005/8/layout/list1"/>
    <dgm:cxn modelId="{79C0FB49-79E6-0444-8B10-6A925D25114A}" type="presParOf" srcId="{DEC2B721-F4F7-2F4E-87B0-DBF82FA2CE41}" destId="{F77F4666-A363-CC40-A75D-F7DCC4A97608}" srcOrd="6" destOrd="0" presId="urn:microsoft.com/office/officeart/2005/8/layout/list1"/>
    <dgm:cxn modelId="{D8F1C698-D765-C645-9677-98C0954AC1FF}" type="presParOf" srcId="{DEC2B721-F4F7-2F4E-87B0-DBF82FA2CE41}" destId="{3AE55C38-D826-DE41-8F6F-22812D23BE37}" srcOrd="7" destOrd="0" presId="urn:microsoft.com/office/officeart/2005/8/layout/list1"/>
    <dgm:cxn modelId="{C71888E7-7766-3040-A4B9-37F63AD0C337}" type="presParOf" srcId="{DEC2B721-F4F7-2F4E-87B0-DBF82FA2CE41}" destId="{45F2C109-7E49-EE45-8C4E-AD6055A250F9}" srcOrd="8" destOrd="0" presId="urn:microsoft.com/office/officeart/2005/8/layout/list1"/>
    <dgm:cxn modelId="{620DD138-5FAB-3E4C-8D3C-816EF88916C3}" type="presParOf" srcId="{45F2C109-7E49-EE45-8C4E-AD6055A250F9}" destId="{03194D60-5988-AF4E-A225-105DA16390BB}" srcOrd="0" destOrd="0" presId="urn:microsoft.com/office/officeart/2005/8/layout/list1"/>
    <dgm:cxn modelId="{EBE04198-CD96-424D-97F1-E09BF801B94D}" type="presParOf" srcId="{45F2C109-7E49-EE45-8C4E-AD6055A250F9}" destId="{B26DA42F-A5F9-1B46-8858-000DDE319F0E}" srcOrd="1" destOrd="0" presId="urn:microsoft.com/office/officeart/2005/8/layout/list1"/>
    <dgm:cxn modelId="{4D9BB99B-091A-AE4D-896A-280023FD6980}" type="presParOf" srcId="{DEC2B721-F4F7-2F4E-87B0-DBF82FA2CE41}" destId="{34CDCC60-0D56-B44E-BB27-562845FCC88B}" srcOrd="9" destOrd="0" presId="urn:microsoft.com/office/officeart/2005/8/layout/list1"/>
    <dgm:cxn modelId="{3F2F1272-A5CB-7643-9EF3-E5FBB4CF94FA}" type="presParOf" srcId="{DEC2B721-F4F7-2F4E-87B0-DBF82FA2CE41}" destId="{C52D7781-BB08-B04E-B302-C81688D4B829}" srcOrd="10" destOrd="0" presId="urn:microsoft.com/office/officeart/2005/8/layout/list1"/>
    <dgm:cxn modelId="{F0670974-7010-2D43-A65B-546C8A9BB04D}" type="presParOf" srcId="{DEC2B721-F4F7-2F4E-87B0-DBF82FA2CE41}" destId="{1D8F0A7B-6ECC-6544-B8F2-E38973F63D2E}" srcOrd="11" destOrd="0" presId="urn:microsoft.com/office/officeart/2005/8/layout/list1"/>
    <dgm:cxn modelId="{D2017889-86E3-6846-84D0-CF31C8E37C8F}" type="presParOf" srcId="{DEC2B721-F4F7-2F4E-87B0-DBF82FA2CE41}" destId="{A50A85E1-C744-614D-A70A-4523DDB7D0E8}" srcOrd="12" destOrd="0" presId="urn:microsoft.com/office/officeart/2005/8/layout/list1"/>
    <dgm:cxn modelId="{049F10B1-8E4C-1642-8B11-256767419B85}" type="presParOf" srcId="{A50A85E1-C744-614D-A70A-4523DDB7D0E8}" destId="{94214B65-5737-8449-A553-58D55A14AC41}" srcOrd="0" destOrd="0" presId="urn:microsoft.com/office/officeart/2005/8/layout/list1"/>
    <dgm:cxn modelId="{88FEE6A1-FFC4-864B-BEDC-8D9472101789}" type="presParOf" srcId="{A50A85E1-C744-614D-A70A-4523DDB7D0E8}" destId="{D805D0BF-F73A-AE47-A416-2887D4E7F49F}" srcOrd="1" destOrd="0" presId="urn:microsoft.com/office/officeart/2005/8/layout/list1"/>
    <dgm:cxn modelId="{CAD2104D-1EB0-F349-97EB-FDD69FAF65D2}" type="presParOf" srcId="{DEC2B721-F4F7-2F4E-87B0-DBF82FA2CE41}" destId="{2B493A3A-BF0D-2649-AD10-D1E3A750199B}" srcOrd="13" destOrd="0" presId="urn:microsoft.com/office/officeart/2005/8/layout/list1"/>
    <dgm:cxn modelId="{37D13DC1-7F95-3D4C-A17F-9B5FEC8DFE8B}" type="presParOf" srcId="{DEC2B721-F4F7-2F4E-87B0-DBF82FA2CE41}" destId="{37B65433-72E0-D142-AB47-A3728A1E4898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C19FF6-3200-E441-9299-B46D4A72FD56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13B5D3D-C046-5E4D-81CA-1C250346F154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fr-FR" sz="3200" dirty="0">
              <a:solidFill>
                <a:schemeClr val="tx1"/>
              </a:solidFill>
              <a:cs typeface="Times New Roman" panose="02020603050405020304" pitchFamily="18" charset="0"/>
            </a:rPr>
            <a:t>AVANT : </a:t>
          </a:r>
        </a:p>
        <a:p>
          <a:pPr>
            <a:buNone/>
          </a:pPr>
          <a:r>
            <a:rPr lang="fr-FR" sz="3200" i="1" dirty="0">
              <a:solidFill>
                <a:schemeClr val="tx1"/>
              </a:solidFill>
              <a:cs typeface="Times New Roman" panose="02020603050405020304" pitchFamily="18" charset="0"/>
            </a:rPr>
            <a:t>Pré-action</a:t>
          </a:r>
          <a:endParaRPr lang="fr-FR" sz="3200" dirty="0">
            <a:solidFill>
              <a:schemeClr val="tx1"/>
            </a:solidFill>
          </a:endParaRPr>
        </a:p>
      </dgm:t>
    </dgm:pt>
    <dgm:pt modelId="{70622971-17C1-5A42-91D8-DA04F786D613}" type="parTrans" cxnId="{CF9DCDE5-AE25-8A49-BE0A-ADFEEDF89AAB}">
      <dgm:prSet/>
      <dgm:spPr/>
      <dgm:t>
        <a:bodyPr/>
        <a:lstStyle/>
        <a:p>
          <a:endParaRPr lang="fr-FR"/>
        </a:p>
      </dgm:t>
    </dgm:pt>
    <dgm:pt modelId="{F3739A43-3093-5C42-B021-D39052A397E7}" type="sibTrans" cxnId="{CF9DCDE5-AE25-8A49-BE0A-ADFEEDF89AAB}">
      <dgm:prSet/>
      <dgm:spPr/>
      <dgm:t>
        <a:bodyPr/>
        <a:lstStyle/>
        <a:p>
          <a:endParaRPr lang="fr-FR"/>
        </a:p>
      </dgm:t>
    </dgm:pt>
    <dgm:pt modelId="{A0E95FE0-9E37-0249-A025-4A4895B5BD4A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Prise d’information (visuelle ou auditive)</a:t>
          </a:r>
          <a:endParaRPr lang="fr-FR" dirty="0"/>
        </a:p>
      </dgm:t>
    </dgm:pt>
    <dgm:pt modelId="{5D44B04E-DC3D-2146-B372-98FC4184CA0E}" type="parTrans" cxnId="{60D5B3DD-2BAC-2D49-99B9-395BD0577CA8}">
      <dgm:prSet/>
      <dgm:spPr/>
      <dgm:t>
        <a:bodyPr/>
        <a:lstStyle/>
        <a:p>
          <a:endParaRPr lang="fr-FR"/>
        </a:p>
      </dgm:t>
    </dgm:pt>
    <dgm:pt modelId="{4633D64E-345D-3742-B913-BA5F8945B701}" type="sibTrans" cxnId="{60D5B3DD-2BAC-2D49-99B9-395BD0577CA8}">
      <dgm:prSet/>
      <dgm:spPr/>
      <dgm:t>
        <a:bodyPr/>
        <a:lstStyle/>
        <a:p>
          <a:endParaRPr lang="fr-FR"/>
        </a:p>
      </dgm:t>
    </dgm:pt>
    <dgm:pt modelId="{F0C92586-4087-6545-AA98-53FBED5524D0}">
      <dgm:prSet phldrT="[Texte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fr-FR" sz="3200" dirty="0">
              <a:solidFill>
                <a:schemeClr val="tx1"/>
              </a:solidFill>
              <a:cs typeface="Times New Roman" panose="02020603050405020304" pitchFamily="18" charset="0"/>
            </a:rPr>
            <a:t>PENDANT : </a:t>
          </a:r>
        </a:p>
        <a:p>
          <a:pPr>
            <a:buNone/>
          </a:pPr>
          <a:r>
            <a:rPr lang="fr-FR" sz="3200" i="1" dirty="0">
              <a:solidFill>
                <a:schemeClr val="tx1"/>
              </a:solidFill>
              <a:cs typeface="Times New Roman" panose="02020603050405020304" pitchFamily="18" charset="0"/>
            </a:rPr>
            <a:t>Dans l’action</a:t>
          </a:r>
          <a:endParaRPr lang="fr-FR" sz="3200" dirty="0">
            <a:solidFill>
              <a:schemeClr val="tx1"/>
            </a:solidFill>
          </a:endParaRPr>
        </a:p>
      </dgm:t>
    </dgm:pt>
    <dgm:pt modelId="{6B16E0AF-D811-2240-80B1-CA5B5811DEA1}" type="parTrans" cxnId="{B8C0C9A6-DD6B-DB42-A1E3-03A34266C504}">
      <dgm:prSet/>
      <dgm:spPr/>
      <dgm:t>
        <a:bodyPr/>
        <a:lstStyle/>
        <a:p>
          <a:endParaRPr lang="fr-FR"/>
        </a:p>
      </dgm:t>
    </dgm:pt>
    <dgm:pt modelId="{7CF1B6EB-6B4A-ED4A-8E7D-334E4D8CE22E}" type="sibTrans" cxnId="{B8C0C9A6-DD6B-DB42-A1E3-03A34266C504}">
      <dgm:prSet/>
      <dgm:spPr/>
      <dgm:t>
        <a:bodyPr/>
        <a:lstStyle/>
        <a:p>
          <a:endParaRPr lang="fr-FR"/>
        </a:p>
      </dgm:t>
    </dgm:pt>
    <dgm:pt modelId="{FC6F97A4-18F6-AB46-B32D-359499E71D43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Mouvement des bras dans le sens de la passe</a:t>
          </a:r>
          <a:endParaRPr lang="fr-FR" dirty="0"/>
        </a:p>
      </dgm:t>
    </dgm:pt>
    <dgm:pt modelId="{4509D226-C312-1F48-9B2B-638037D68623}" type="parTrans" cxnId="{C9B031EA-4206-E240-B410-68553B288EC7}">
      <dgm:prSet/>
      <dgm:spPr/>
      <dgm:t>
        <a:bodyPr/>
        <a:lstStyle/>
        <a:p>
          <a:endParaRPr lang="fr-FR"/>
        </a:p>
      </dgm:t>
    </dgm:pt>
    <dgm:pt modelId="{8474EF1B-A8EC-0240-B635-1000D66B1FD8}" type="sibTrans" cxnId="{C9B031EA-4206-E240-B410-68553B288EC7}">
      <dgm:prSet/>
      <dgm:spPr/>
      <dgm:t>
        <a:bodyPr/>
        <a:lstStyle/>
        <a:p>
          <a:endParaRPr lang="fr-FR"/>
        </a:p>
      </dgm:t>
    </dgm:pt>
    <dgm:pt modelId="{082995EB-AB22-FA49-A47C-3D44A9862F3B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en-US" sz="3200" dirty="0">
              <a:solidFill>
                <a:schemeClr val="tx1"/>
              </a:solidFill>
              <a:cs typeface="Times New Roman" panose="02020603050405020304" pitchFamily="18" charset="0"/>
            </a:rPr>
            <a:t>APRÈS : </a:t>
          </a:r>
        </a:p>
        <a:p>
          <a:pPr>
            <a:buNone/>
          </a:pPr>
          <a:r>
            <a:rPr lang="en-US" sz="3200" i="1" dirty="0">
              <a:solidFill>
                <a:schemeClr val="tx1"/>
              </a:solidFill>
              <a:cs typeface="Times New Roman" panose="02020603050405020304" pitchFamily="18" charset="0"/>
            </a:rPr>
            <a:t>La passe </a:t>
          </a:r>
          <a:endParaRPr lang="fr-FR" sz="3200" dirty="0">
            <a:solidFill>
              <a:schemeClr val="tx1"/>
            </a:solidFill>
          </a:endParaRPr>
        </a:p>
      </dgm:t>
    </dgm:pt>
    <dgm:pt modelId="{CB68E53D-29AE-C74F-8BAB-497156D10C84}" type="parTrans" cxnId="{B5DC28F8-6CC8-3A4A-A3DB-FAD1D0081DCF}">
      <dgm:prSet/>
      <dgm:spPr/>
      <dgm:t>
        <a:bodyPr/>
        <a:lstStyle/>
        <a:p>
          <a:endParaRPr lang="fr-FR"/>
        </a:p>
      </dgm:t>
    </dgm:pt>
    <dgm:pt modelId="{4A1D11FB-71CE-DE46-9FBD-D1673C0D8377}" type="sibTrans" cxnId="{B5DC28F8-6CC8-3A4A-A3DB-FAD1D0081DCF}">
      <dgm:prSet/>
      <dgm:spPr/>
      <dgm:t>
        <a:bodyPr/>
        <a:lstStyle/>
        <a:p>
          <a:endParaRPr lang="fr-FR"/>
        </a:p>
      </dgm:t>
    </dgm:pt>
    <dgm:pt modelId="{88E6F6DF-4679-4F4E-AC6C-88E568D7CA69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Utiliser les bras pour la course</a:t>
          </a:r>
          <a:endParaRPr lang="fr-FR" dirty="0"/>
        </a:p>
      </dgm:t>
    </dgm:pt>
    <dgm:pt modelId="{74775C6B-B786-6249-9462-77A85CBB254B}" type="parTrans" cxnId="{D11B9D04-2BF4-A447-B616-71B7B8F4D3C8}">
      <dgm:prSet/>
      <dgm:spPr/>
      <dgm:t>
        <a:bodyPr/>
        <a:lstStyle/>
        <a:p>
          <a:endParaRPr lang="fr-FR"/>
        </a:p>
      </dgm:t>
    </dgm:pt>
    <dgm:pt modelId="{BDD2C7D4-62E4-9843-87D5-E9C2B82E6E6E}" type="sibTrans" cxnId="{D11B9D04-2BF4-A447-B616-71B7B8F4D3C8}">
      <dgm:prSet/>
      <dgm:spPr/>
      <dgm:t>
        <a:bodyPr/>
        <a:lstStyle/>
        <a:p>
          <a:endParaRPr lang="fr-FR"/>
        </a:p>
      </dgm:t>
    </dgm:pt>
    <dgm:pt modelId="{85B693D2-7C4D-1645-B334-682D274A8A62}">
      <dgm:prSet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Faible balancier des bras</a:t>
          </a:r>
        </a:p>
      </dgm:t>
    </dgm:pt>
    <dgm:pt modelId="{A6ED3100-D897-134A-B5ED-23CBA1BC40F9}" type="parTrans" cxnId="{8EADFC66-4EF9-EB45-AA0F-7958BDB4A00F}">
      <dgm:prSet/>
      <dgm:spPr/>
      <dgm:t>
        <a:bodyPr/>
        <a:lstStyle/>
        <a:p>
          <a:endParaRPr lang="fr-FR"/>
        </a:p>
      </dgm:t>
    </dgm:pt>
    <dgm:pt modelId="{89DFF95C-F1C3-1246-AE2A-FB82E1AB983E}" type="sibTrans" cxnId="{8EADFC66-4EF9-EB45-AA0F-7958BDB4A00F}">
      <dgm:prSet/>
      <dgm:spPr/>
      <dgm:t>
        <a:bodyPr/>
        <a:lstStyle/>
        <a:p>
          <a:endParaRPr lang="fr-FR"/>
        </a:p>
      </dgm:t>
    </dgm:pt>
    <dgm:pt modelId="{56F12B38-712A-7447-B803-E34E29F27243}">
      <dgm:prSet phldrT="[Texte]"/>
      <dgm:spPr/>
      <dgm:t>
        <a:bodyPr/>
        <a:lstStyle/>
        <a:p>
          <a:endParaRPr lang="fr-FR" dirty="0"/>
        </a:p>
      </dgm:t>
    </dgm:pt>
    <dgm:pt modelId="{F3E71FC2-C0DE-B241-965F-13A24CE36CC9}" type="parTrans" cxnId="{91C1F314-DAA5-D74B-8595-05FA0FC7BF5D}">
      <dgm:prSet/>
      <dgm:spPr/>
      <dgm:t>
        <a:bodyPr/>
        <a:lstStyle/>
        <a:p>
          <a:endParaRPr lang="fr-FR"/>
        </a:p>
      </dgm:t>
    </dgm:pt>
    <dgm:pt modelId="{254FDDCA-1809-524B-8E1C-D997B5EB5C65}" type="sibTrans" cxnId="{91C1F314-DAA5-D74B-8595-05FA0FC7BF5D}">
      <dgm:prSet/>
      <dgm:spPr/>
      <dgm:t>
        <a:bodyPr/>
        <a:lstStyle/>
        <a:p>
          <a:endParaRPr lang="fr-FR"/>
        </a:p>
      </dgm:t>
    </dgm:pt>
    <dgm:pt modelId="{8FA5695D-5673-1A43-BF4A-1BE1F2A15373}">
      <dgm:prSet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Finition du geste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en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précision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avec les poignets et les doigts</a:t>
          </a:r>
        </a:p>
      </dgm:t>
    </dgm:pt>
    <dgm:pt modelId="{0EFB6B5B-0FAF-B14F-BA0B-76199F97662D}" type="parTrans" cxnId="{B17128DD-D1E0-3041-919B-0C0DC0B77CE3}">
      <dgm:prSet/>
      <dgm:spPr/>
      <dgm:t>
        <a:bodyPr/>
        <a:lstStyle/>
        <a:p>
          <a:endParaRPr lang="fr-FR"/>
        </a:p>
      </dgm:t>
    </dgm:pt>
    <dgm:pt modelId="{EF2961B8-811B-C24D-BFC6-EA4D72CA9079}" type="sibTrans" cxnId="{B17128DD-D1E0-3041-919B-0C0DC0B77CE3}">
      <dgm:prSet/>
      <dgm:spPr/>
      <dgm:t>
        <a:bodyPr/>
        <a:lstStyle/>
        <a:p>
          <a:endParaRPr lang="fr-FR"/>
        </a:p>
      </dgm:t>
    </dgm:pt>
    <dgm:pt modelId="{E6931A74-9011-F945-9ABE-A9FA4638AFC9}">
      <dgm:prSet phldrT="[Texte]"/>
      <dgm:spPr/>
      <dgm:t>
        <a:bodyPr/>
        <a:lstStyle/>
        <a:p>
          <a:endParaRPr lang="fr-FR" dirty="0"/>
        </a:p>
      </dgm:t>
    </dgm:pt>
    <dgm:pt modelId="{E2B8BB50-E1C2-2642-BE37-70A59573AEDF}" type="parTrans" cxnId="{7DDD2BC5-1C73-7047-B6E9-68740CE92498}">
      <dgm:prSet/>
      <dgm:spPr/>
      <dgm:t>
        <a:bodyPr/>
        <a:lstStyle/>
        <a:p>
          <a:endParaRPr lang="fr-FR"/>
        </a:p>
      </dgm:t>
    </dgm:pt>
    <dgm:pt modelId="{4A1E57B2-4089-FA40-B834-DA6CEC40E462}" type="sibTrans" cxnId="{7DDD2BC5-1C73-7047-B6E9-68740CE92498}">
      <dgm:prSet/>
      <dgm:spPr/>
      <dgm:t>
        <a:bodyPr/>
        <a:lstStyle/>
        <a:p>
          <a:endParaRPr lang="fr-FR"/>
        </a:p>
      </dgm:t>
    </dgm:pt>
    <dgm:pt modelId="{A25368A0-CB16-F548-BE24-F93E138D5A24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Se remettre en pré-action pour recevoir le ballon </a:t>
          </a:r>
          <a:endParaRPr lang="fr-FR" dirty="0"/>
        </a:p>
      </dgm:t>
    </dgm:pt>
    <dgm:pt modelId="{011C731B-5688-D446-91F0-45BF5A2F4B40}" type="parTrans" cxnId="{DF9726F4-BBFA-6F40-8CE4-816AD121F233}">
      <dgm:prSet/>
      <dgm:spPr/>
      <dgm:t>
        <a:bodyPr/>
        <a:lstStyle/>
        <a:p>
          <a:endParaRPr lang="fr-FR"/>
        </a:p>
      </dgm:t>
    </dgm:pt>
    <dgm:pt modelId="{3FC4FD0C-2286-3043-B3FB-40C81307C795}" type="sibTrans" cxnId="{DF9726F4-BBFA-6F40-8CE4-816AD121F233}">
      <dgm:prSet/>
      <dgm:spPr/>
      <dgm:t>
        <a:bodyPr/>
        <a:lstStyle/>
        <a:p>
          <a:endParaRPr lang="fr-FR"/>
        </a:p>
      </dgm:t>
    </dgm:pt>
    <dgm:pt modelId="{FC94DA1D-C625-0D40-8FDB-5B6E1F7E39C0}">
      <dgm:prSet phldrT="[Texte]"/>
      <dgm:spPr/>
      <dgm:t>
        <a:bodyPr/>
        <a:lstStyle/>
        <a:p>
          <a:endParaRPr lang="fr-FR" dirty="0"/>
        </a:p>
      </dgm:t>
    </dgm:pt>
    <dgm:pt modelId="{2B298378-CB3A-904E-94AA-31DB8A834715}" type="parTrans" cxnId="{D32EA5F8-40C7-6A43-B603-1323B84E5FDF}">
      <dgm:prSet/>
      <dgm:spPr/>
      <dgm:t>
        <a:bodyPr/>
        <a:lstStyle/>
        <a:p>
          <a:endParaRPr lang="fr-FR"/>
        </a:p>
      </dgm:t>
    </dgm:pt>
    <dgm:pt modelId="{FD02704A-4993-044F-AD7F-9D9EAEE67D21}" type="sibTrans" cxnId="{D32EA5F8-40C7-6A43-B603-1323B84E5FDF}">
      <dgm:prSet/>
      <dgm:spPr/>
      <dgm:t>
        <a:bodyPr/>
        <a:lstStyle/>
        <a:p>
          <a:endParaRPr lang="fr-FR"/>
        </a:p>
      </dgm:t>
    </dgm:pt>
    <dgm:pt modelId="{7A919EF2-9F74-6C43-852C-5FB4C9CEFA30}" type="pres">
      <dgm:prSet presAssocID="{A8C19FF6-3200-E441-9299-B46D4A72FD56}" presName="Name0" presStyleCnt="0">
        <dgm:presLayoutVars>
          <dgm:dir/>
          <dgm:animLvl val="lvl"/>
          <dgm:resizeHandles val="exact"/>
        </dgm:presLayoutVars>
      </dgm:prSet>
      <dgm:spPr/>
    </dgm:pt>
    <dgm:pt modelId="{41429BB8-59F3-1147-832B-71A3A23D87D0}" type="pres">
      <dgm:prSet presAssocID="{A8C19FF6-3200-E441-9299-B46D4A72FD56}" presName="tSp" presStyleCnt="0"/>
      <dgm:spPr/>
    </dgm:pt>
    <dgm:pt modelId="{ABA18EE4-AFC5-FA47-952F-B6F0D0DFB418}" type="pres">
      <dgm:prSet presAssocID="{A8C19FF6-3200-E441-9299-B46D4A72FD56}" presName="bSp" presStyleCnt="0"/>
      <dgm:spPr/>
    </dgm:pt>
    <dgm:pt modelId="{761421C2-7880-0C44-BD00-D161EE6AE9DA}" type="pres">
      <dgm:prSet presAssocID="{A8C19FF6-3200-E441-9299-B46D4A72FD56}" presName="process" presStyleCnt="0"/>
      <dgm:spPr/>
    </dgm:pt>
    <dgm:pt modelId="{CE726C94-47E3-1E4F-9CA7-BC006D890F83}" type="pres">
      <dgm:prSet presAssocID="{313B5D3D-C046-5E4D-81CA-1C250346F154}" presName="composite1" presStyleCnt="0"/>
      <dgm:spPr/>
    </dgm:pt>
    <dgm:pt modelId="{995CEEBD-7D5A-F549-8AB2-7C1598016B05}" type="pres">
      <dgm:prSet presAssocID="{313B5D3D-C046-5E4D-81CA-1C250346F154}" presName="dummyNode1" presStyleLbl="node1" presStyleIdx="0" presStyleCnt="3"/>
      <dgm:spPr/>
    </dgm:pt>
    <dgm:pt modelId="{E2E436E4-95C3-0B43-9790-29B29E40CBE5}" type="pres">
      <dgm:prSet presAssocID="{313B5D3D-C046-5E4D-81CA-1C250346F154}" presName="childNode1" presStyleLbl="bgAcc1" presStyleIdx="0" presStyleCnt="3" custScaleY="118591">
        <dgm:presLayoutVars>
          <dgm:bulletEnabled val="1"/>
        </dgm:presLayoutVars>
      </dgm:prSet>
      <dgm:spPr/>
    </dgm:pt>
    <dgm:pt modelId="{4F9DDEE1-7DC4-4043-974D-7C4801AFEE37}" type="pres">
      <dgm:prSet presAssocID="{313B5D3D-C046-5E4D-81CA-1C250346F154}" presName="childNode1tx" presStyleLbl="bgAcc1" presStyleIdx="0" presStyleCnt="3">
        <dgm:presLayoutVars>
          <dgm:bulletEnabled val="1"/>
        </dgm:presLayoutVars>
      </dgm:prSet>
      <dgm:spPr/>
    </dgm:pt>
    <dgm:pt modelId="{4BA81FF5-9F2F-1E48-91B7-20697369070C}" type="pres">
      <dgm:prSet presAssocID="{313B5D3D-C046-5E4D-81CA-1C250346F154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B28130DB-6421-274B-BB07-4F9847C6B671}" type="pres">
      <dgm:prSet presAssocID="{313B5D3D-C046-5E4D-81CA-1C250346F154}" presName="connSite1" presStyleCnt="0"/>
      <dgm:spPr/>
    </dgm:pt>
    <dgm:pt modelId="{D4DD10DF-1235-8B4A-8F7F-F0547D8C73AF}" type="pres">
      <dgm:prSet presAssocID="{F3739A43-3093-5C42-B021-D39052A397E7}" presName="Name9" presStyleLbl="sibTrans2D1" presStyleIdx="0" presStyleCnt="2"/>
      <dgm:spPr/>
    </dgm:pt>
    <dgm:pt modelId="{FA444205-520A-6141-8ADC-26CF4BE62520}" type="pres">
      <dgm:prSet presAssocID="{F0C92586-4087-6545-AA98-53FBED5524D0}" presName="composite2" presStyleCnt="0"/>
      <dgm:spPr/>
    </dgm:pt>
    <dgm:pt modelId="{7AB7594F-B2DE-4C49-9701-CFF51601E6C6}" type="pres">
      <dgm:prSet presAssocID="{F0C92586-4087-6545-AA98-53FBED5524D0}" presName="dummyNode2" presStyleLbl="node1" presStyleIdx="0" presStyleCnt="3"/>
      <dgm:spPr/>
    </dgm:pt>
    <dgm:pt modelId="{126A5BCC-1DD1-D345-8426-2E86DD74A6D6}" type="pres">
      <dgm:prSet presAssocID="{F0C92586-4087-6545-AA98-53FBED5524D0}" presName="childNode2" presStyleLbl="bgAcc1" presStyleIdx="1" presStyleCnt="3" custScaleY="117143">
        <dgm:presLayoutVars>
          <dgm:bulletEnabled val="1"/>
        </dgm:presLayoutVars>
      </dgm:prSet>
      <dgm:spPr/>
    </dgm:pt>
    <dgm:pt modelId="{EDF5DDFA-6535-F747-8FCA-25C283BECC84}" type="pres">
      <dgm:prSet presAssocID="{F0C92586-4087-6545-AA98-53FBED5524D0}" presName="childNode2tx" presStyleLbl="bgAcc1" presStyleIdx="1" presStyleCnt="3">
        <dgm:presLayoutVars>
          <dgm:bulletEnabled val="1"/>
        </dgm:presLayoutVars>
      </dgm:prSet>
      <dgm:spPr/>
    </dgm:pt>
    <dgm:pt modelId="{A005FA8D-B7E4-C54A-A4DA-4BEC4647B858}" type="pres">
      <dgm:prSet presAssocID="{F0C92586-4087-6545-AA98-53FBED5524D0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49757A49-2F57-124F-A1CB-9CAA060B2F79}" type="pres">
      <dgm:prSet presAssocID="{F0C92586-4087-6545-AA98-53FBED5524D0}" presName="connSite2" presStyleCnt="0"/>
      <dgm:spPr/>
    </dgm:pt>
    <dgm:pt modelId="{E56E0DE5-AABE-4C45-A02A-5C7C9F63940A}" type="pres">
      <dgm:prSet presAssocID="{7CF1B6EB-6B4A-ED4A-8E7D-334E4D8CE22E}" presName="Name18" presStyleLbl="sibTrans2D1" presStyleIdx="1" presStyleCnt="2"/>
      <dgm:spPr/>
    </dgm:pt>
    <dgm:pt modelId="{CCBE3F23-8176-A342-8844-78425077149E}" type="pres">
      <dgm:prSet presAssocID="{082995EB-AB22-FA49-A47C-3D44A9862F3B}" presName="composite1" presStyleCnt="0"/>
      <dgm:spPr/>
    </dgm:pt>
    <dgm:pt modelId="{39A4B96D-8052-2E45-8B18-7C782F270F65}" type="pres">
      <dgm:prSet presAssocID="{082995EB-AB22-FA49-A47C-3D44A9862F3B}" presName="dummyNode1" presStyleLbl="node1" presStyleIdx="1" presStyleCnt="3"/>
      <dgm:spPr/>
    </dgm:pt>
    <dgm:pt modelId="{E7D52086-E1D4-5D4F-929C-2B8F2EBE8DD5}" type="pres">
      <dgm:prSet presAssocID="{082995EB-AB22-FA49-A47C-3D44A9862F3B}" presName="childNode1" presStyleLbl="bgAcc1" presStyleIdx="2" presStyleCnt="3" custScaleY="118591">
        <dgm:presLayoutVars>
          <dgm:bulletEnabled val="1"/>
        </dgm:presLayoutVars>
      </dgm:prSet>
      <dgm:spPr/>
    </dgm:pt>
    <dgm:pt modelId="{CC7AA663-C60F-EF4E-9832-45FF10B24C70}" type="pres">
      <dgm:prSet presAssocID="{082995EB-AB22-FA49-A47C-3D44A9862F3B}" presName="childNode1tx" presStyleLbl="bgAcc1" presStyleIdx="2" presStyleCnt="3">
        <dgm:presLayoutVars>
          <dgm:bulletEnabled val="1"/>
        </dgm:presLayoutVars>
      </dgm:prSet>
      <dgm:spPr/>
    </dgm:pt>
    <dgm:pt modelId="{5A1D0BC5-A8F7-C046-8947-5E07205B2107}" type="pres">
      <dgm:prSet presAssocID="{082995EB-AB22-FA49-A47C-3D44A9862F3B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0FC5E74B-1398-6847-AB19-85F5635F4BEA}" type="pres">
      <dgm:prSet presAssocID="{082995EB-AB22-FA49-A47C-3D44A9862F3B}" presName="connSite1" presStyleCnt="0"/>
      <dgm:spPr/>
    </dgm:pt>
  </dgm:ptLst>
  <dgm:cxnLst>
    <dgm:cxn modelId="{D11B9D04-2BF4-A447-B616-71B7B8F4D3C8}" srcId="{082995EB-AB22-FA49-A47C-3D44A9862F3B}" destId="{88E6F6DF-4679-4F4E-AC6C-88E568D7CA69}" srcOrd="0" destOrd="0" parTransId="{74775C6B-B786-6249-9462-77A85CBB254B}" sibTransId="{BDD2C7D4-62E4-9843-87D5-E9C2B82E6E6E}"/>
    <dgm:cxn modelId="{91C1F314-DAA5-D74B-8595-05FA0FC7BF5D}" srcId="{313B5D3D-C046-5E4D-81CA-1C250346F154}" destId="{56F12B38-712A-7447-B803-E34E29F27243}" srcOrd="1" destOrd="0" parTransId="{F3E71FC2-C0DE-B241-965F-13A24CE36CC9}" sibTransId="{254FDDCA-1809-524B-8E1C-D997B5EB5C65}"/>
    <dgm:cxn modelId="{26171616-8A6E-D446-B6ED-0BA15DC742CA}" type="presOf" srcId="{313B5D3D-C046-5E4D-81CA-1C250346F154}" destId="{4BA81FF5-9F2F-1E48-91B7-20697369070C}" srcOrd="0" destOrd="0" presId="urn:microsoft.com/office/officeart/2005/8/layout/hProcess4"/>
    <dgm:cxn modelId="{BDDE4E1B-6C25-EA4C-9DB4-0CE8D00D247C}" type="presOf" srcId="{A0E95FE0-9E37-0249-A025-4A4895B5BD4A}" destId="{4F9DDEE1-7DC4-4043-974D-7C4801AFEE37}" srcOrd="1" destOrd="0" presId="urn:microsoft.com/office/officeart/2005/8/layout/hProcess4"/>
    <dgm:cxn modelId="{3F4AB12D-D2E6-6741-BFD2-4961A9816A35}" type="presOf" srcId="{A8C19FF6-3200-E441-9299-B46D4A72FD56}" destId="{7A919EF2-9F74-6C43-852C-5FB4C9CEFA30}" srcOrd="0" destOrd="0" presId="urn:microsoft.com/office/officeart/2005/8/layout/hProcess4"/>
    <dgm:cxn modelId="{2C94C631-86D5-E644-95D6-BEEE66527E2E}" type="presOf" srcId="{85B693D2-7C4D-1645-B334-682D274A8A62}" destId="{4F9DDEE1-7DC4-4043-974D-7C4801AFEE37}" srcOrd="1" destOrd="2" presId="urn:microsoft.com/office/officeart/2005/8/layout/hProcess4"/>
    <dgm:cxn modelId="{46B32A3C-CFAF-BC47-A8C8-B4261FB5BFD2}" type="presOf" srcId="{F3739A43-3093-5C42-B021-D39052A397E7}" destId="{D4DD10DF-1235-8B4A-8F7F-F0547D8C73AF}" srcOrd="0" destOrd="0" presId="urn:microsoft.com/office/officeart/2005/8/layout/hProcess4"/>
    <dgm:cxn modelId="{56275C5B-3355-8140-BA88-93F47B44F542}" type="presOf" srcId="{FC94DA1D-C625-0D40-8FDB-5B6E1F7E39C0}" destId="{CC7AA663-C60F-EF4E-9832-45FF10B24C70}" srcOrd="1" destOrd="1" presId="urn:microsoft.com/office/officeart/2005/8/layout/hProcess4"/>
    <dgm:cxn modelId="{DBCF9C61-04DC-1F45-A49B-1C29370549B2}" type="presOf" srcId="{88E6F6DF-4679-4F4E-AC6C-88E568D7CA69}" destId="{E7D52086-E1D4-5D4F-929C-2B8F2EBE8DD5}" srcOrd="0" destOrd="0" presId="urn:microsoft.com/office/officeart/2005/8/layout/hProcess4"/>
    <dgm:cxn modelId="{8EADFC66-4EF9-EB45-AA0F-7958BDB4A00F}" srcId="{313B5D3D-C046-5E4D-81CA-1C250346F154}" destId="{85B693D2-7C4D-1645-B334-682D274A8A62}" srcOrd="2" destOrd="0" parTransId="{A6ED3100-D897-134A-B5ED-23CBA1BC40F9}" sibTransId="{89DFF95C-F1C3-1246-AE2A-FB82E1AB983E}"/>
    <dgm:cxn modelId="{DBE8ED69-8167-0749-A734-F5550C9F74F9}" type="presOf" srcId="{FC6F97A4-18F6-AB46-B32D-359499E71D43}" destId="{EDF5DDFA-6535-F747-8FCA-25C283BECC84}" srcOrd="1" destOrd="0" presId="urn:microsoft.com/office/officeart/2005/8/layout/hProcess4"/>
    <dgm:cxn modelId="{7820A46F-1386-B042-93DA-A688198B12B0}" type="presOf" srcId="{A25368A0-CB16-F548-BE24-F93E138D5A24}" destId="{CC7AA663-C60F-EF4E-9832-45FF10B24C70}" srcOrd="1" destOrd="2" presId="urn:microsoft.com/office/officeart/2005/8/layout/hProcess4"/>
    <dgm:cxn modelId="{42DE6851-C4D4-0C4F-A93C-85263A0F56F2}" type="presOf" srcId="{8FA5695D-5673-1A43-BF4A-1BE1F2A15373}" destId="{EDF5DDFA-6535-F747-8FCA-25C283BECC84}" srcOrd="1" destOrd="2" presId="urn:microsoft.com/office/officeart/2005/8/layout/hProcess4"/>
    <dgm:cxn modelId="{6024A174-1D9D-D043-814D-8E70D52204D1}" type="presOf" srcId="{85B693D2-7C4D-1645-B334-682D274A8A62}" destId="{E2E436E4-95C3-0B43-9790-29B29E40CBE5}" srcOrd="0" destOrd="2" presId="urn:microsoft.com/office/officeart/2005/8/layout/hProcess4"/>
    <dgm:cxn modelId="{3697305A-7FA4-D64A-9015-260F8D202BCE}" type="presOf" srcId="{7CF1B6EB-6B4A-ED4A-8E7D-334E4D8CE22E}" destId="{E56E0DE5-AABE-4C45-A02A-5C7C9F63940A}" srcOrd="0" destOrd="0" presId="urn:microsoft.com/office/officeart/2005/8/layout/hProcess4"/>
    <dgm:cxn modelId="{A739B97B-4D40-D145-9299-B6FEBB278C0B}" type="presOf" srcId="{56F12B38-712A-7447-B803-E34E29F27243}" destId="{E2E436E4-95C3-0B43-9790-29B29E40CBE5}" srcOrd="0" destOrd="1" presId="urn:microsoft.com/office/officeart/2005/8/layout/hProcess4"/>
    <dgm:cxn modelId="{4C012B7E-EE9B-8847-A42F-489517AAABAF}" type="presOf" srcId="{56F12B38-712A-7447-B803-E34E29F27243}" destId="{4F9DDEE1-7DC4-4043-974D-7C4801AFEE37}" srcOrd="1" destOrd="1" presId="urn:microsoft.com/office/officeart/2005/8/layout/hProcess4"/>
    <dgm:cxn modelId="{F3A52A8E-B56A-9D42-9F14-8C782CF875A8}" type="presOf" srcId="{F0C92586-4087-6545-AA98-53FBED5524D0}" destId="{A005FA8D-B7E4-C54A-A4DA-4BEC4647B858}" srcOrd="0" destOrd="0" presId="urn:microsoft.com/office/officeart/2005/8/layout/hProcess4"/>
    <dgm:cxn modelId="{B8C0C9A6-DD6B-DB42-A1E3-03A34266C504}" srcId="{A8C19FF6-3200-E441-9299-B46D4A72FD56}" destId="{F0C92586-4087-6545-AA98-53FBED5524D0}" srcOrd="1" destOrd="0" parTransId="{6B16E0AF-D811-2240-80B1-CA5B5811DEA1}" sibTransId="{7CF1B6EB-6B4A-ED4A-8E7D-334E4D8CE22E}"/>
    <dgm:cxn modelId="{23C760AE-A770-534C-972F-3F27C8527827}" type="presOf" srcId="{FC94DA1D-C625-0D40-8FDB-5B6E1F7E39C0}" destId="{E7D52086-E1D4-5D4F-929C-2B8F2EBE8DD5}" srcOrd="0" destOrd="1" presId="urn:microsoft.com/office/officeart/2005/8/layout/hProcess4"/>
    <dgm:cxn modelId="{61BC57B0-28C2-9346-8BC8-0B0E2342256B}" type="presOf" srcId="{8FA5695D-5673-1A43-BF4A-1BE1F2A15373}" destId="{126A5BCC-1DD1-D345-8426-2E86DD74A6D6}" srcOrd="0" destOrd="2" presId="urn:microsoft.com/office/officeart/2005/8/layout/hProcess4"/>
    <dgm:cxn modelId="{7DDD2BC5-1C73-7047-B6E9-68740CE92498}" srcId="{F0C92586-4087-6545-AA98-53FBED5524D0}" destId="{E6931A74-9011-F945-9ABE-A9FA4638AFC9}" srcOrd="1" destOrd="0" parTransId="{E2B8BB50-E1C2-2642-BE37-70A59573AEDF}" sibTransId="{4A1E57B2-4089-FA40-B834-DA6CEC40E462}"/>
    <dgm:cxn modelId="{7EC3D3C7-9643-404C-A18A-18476B930C65}" type="presOf" srcId="{E6931A74-9011-F945-9ABE-A9FA4638AFC9}" destId="{EDF5DDFA-6535-F747-8FCA-25C283BECC84}" srcOrd="1" destOrd="1" presId="urn:microsoft.com/office/officeart/2005/8/layout/hProcess4"/>
    <dgm:cxn modelId="{AC5441C8-05C6-BE42-8CAA-1B52F58AE6C7}" type="presOf" srcId="{E6931A74-9011-F945-9ABE-A9FA4638AFC9}" destId="{126A5BCC-1DD1-D345-8426-2E86DD74A6D6}" srcOrd="0" destOrd="1" presId="urn:microsoft.com/office/officeart/2005/8/layout/hProcess4"/>
    <dgm:cxn modelId="{40AC97C8-3C5B-914A-9BAF-4BC141B6C19D}" type="presOf" srcId="{082995EB-AB22-FA49-A47C-3D44A9862F3B}" destId="{5A1D0BC5-A8F7-C046-8947-5E07205B2107}" srcOrd="0" destOrd="0" presId="urn:microsoft.com/office/officeart/2005/8/layout/hProcess4"/>
    <dgm:cxn modelId="{1BCAA8D0-C958-5742-9F72-8385E5116EE3}" type="presOf" srcId="{A25368A0-CB16-F548-BE24-F93E138D5A24}" destId="{E7D52086-E1D4-5D4F-929C-2B8F2EBE8DD5}" srcOrd="0" destOrd="2" presId="urn:microsoft.com/office/officeart/2005/8/layout/hProcess4"/>
    <dgm:cxn modelId="{763027D1-3A53-F14C-BCBF-17664B28C6B3}" type="presOf" srcId="{FC6F97A4-18F6-AB46-B32D-359499E71D43}" destId="{126A5BCC-1DD1-D345-8426-2E86DD74A6D6}" srcOrd="0" destOrd="0" presId="urn:microsoft.com/office/officeart/2005/8/layout/hProcess4"/>
    <dgm:cxn modelId="{B17128DD-D1E0-3041-919B-0C0DC0B77CE3}" srcId="{F0C92586-4087-6545-AA98-53FBED5524D0}" destId="{8FA5695D-5673-1A43-BF4A-1BE1F2A15373}" srcOrd="2" destOrd="0" parTransId="{0EFB6B5B-0FAF-B14F-BA0B-76199F97662D}" sibTransId="{EF2961B8-811B-C24D-BFC6-EA4D72CA9079}"/>
    <dgm:cxn modelId="{60D5B3DD-2BAC-2D49-99B9-395BD0577CA8}" srcId="{313B5D3D-C046-5E4D-81CA-1C250346F154}" destId="{A0E95FE0-9E37-0249-A025-4A4895B5BD4A}" srcOrd="0" destOrd="0" parTransId="{5D44B04E-DC3D-2146-B372-98FC4184CA0E}" sibTransId="{4633D64E-345D-3742-B913-BA5F8945B701}"/>
    <dgm:cxn modelId="{CF9DCDE5-AE25-8A49-BE0A-ADFEEDF89AAB}" srcId="{A8C19FF6-3200-E441-9299-B46D4A72FD56}" destId="{313B5D3D-C046-5E4D-81CA-1C250346F154}" srcOrd="0" destOrd="0" parTransId="{70622971-17C1-5A42-91D8-DA04F786D613}" sibTransId="{F3739A43-3093-5C42-B021-D39052A397E7}"/>
    <dgm:cxn modelId="{C9B031EA-4206-E240-B410-68553B288EC7}" srcId="{F0C92586-4087-6545-AA98-53FBED5524D0}" destId="{FC6F97A4-18F6-AB46-B32D-359499E71D43}" srcOrd="0" destOrd="0" parTransId="{4509D226-C312-1F48-9B2B-638037D68623}" sibTransId="{8474EF1B-A8EC-0240-B635-1000D66B1FD8}"/>
    <dgm:cxn modelId="{FA882AF3-E8A9-0A41-974F-E4A415BC01A6}" type="presOf" srcId="{A0E95FE0-9E37-0249-A025-4A4895B5BD4A}" destId="{E2E436E4-95C3-0B43-9790-29B29E40CBE5}" srcOrd="0" destOrd="0" presId="urn:microsoft.com/office/officeart/2005/8/layout/hProcess4"/>
    <dgm:cxn modelId="{DF9726F4-BBFA-6F40-8CE4-816AD121F233}" srcId="{082995EB-AB22-FA49-A47C-3D44A9862F3B}" destId="{A25368A0-CB16-F548-BE24-F93E138D5A24}" srcOrd="2" destOrd="0" parTransId="{011C731B-5688-D446-91F0-45BF5A2F4B40}" sibTransId="{3FC4FD0C-2286-3043-B3FB-40C81307C795}"/>
    <dgm:cxn modelId="{B5DC28F8-6CC8-3A4A-A3DB-FAD1D0081DCF}" srcId="{A8C19FF6-3200-E441-9299-B46D4A72FD56}" destId="{082995EB-AB22-FA49-A47C-3D44A9862F3B}" srcOrd="2" destOrd="0" parTransId="{CB68E53D-29AE-C74F-8BAB-497156D10C84}" sibTransId="{4A1D11FB-71CE-DE46-9FBD-D1673C0D8377}"/>
    <dgm:cxn modelId="{D32EA5F8-40C7-6A43-B603-1323B84E5FDF}" srcId="{082995EB-AB22-FA49-A47C-3D44A9862F3B}" destId="{FC94DA1D-C625-0D40-8FDB-5B6E1F7E39C0}" srcOrd="1" destOrd="0" parTransId="{2B298378-CB3A-904E-94AA-31DB8A834715}" sibTransId="{FD02704A-4993-044F-AD7F-9D9EAEE67D21}"/>
    <dgm:cxn modelId="{05D48EF9-38E7-DE4F-994C-C7F17B669C49}" type="presOf" srcId="{88E6F6DF-4679-4F4E-AC6C-88E568D7CA69}" destId="{CC7AA663-C60F-EF4E-9832-45FF10B24C70}" srcOrd="1" destOrd="0" presId="urn:microsoft.com/office/officeart/2005/8/layout/hProcess4"/>
    <dgm:cxn modelId="{8A28529F-8D2B-0441-BE19-AA590DAB96B5}" type="presParOf" srcId="{7A919EF2-9F74-6C43-852C-5FB4C9CEFA30}" destId="{41429BB8-59F3-1147-832B-71A3A23D87D0}" srcOrd="0" destOrd="0" presId="urn:microsoft.com/office/officeart/2005/8/layout/hProcess4"/>
    <dgm:cxn modelId="{99B18944-B25B-B44E-A4E9-33265E8A33D9}" type="presParOf" srcId="{7A919EF2-9F74-6C43-852C-5FB4C9CEFA30}" destId="{ABA18EE4-AFC5-FA47-952F-B6F0D0DFB418}" srcOrd="1" destOrd="0" presId="urn:microsoft.com/office/officeart/2005/8/layout/hProcess4"/>
    <dgm:cxn modelId="{FB5D8366-A0FA-0F42-96C3-8CD14DCE2B96}" type="presParOf" srcId="{7A919EF2-9F74-6C43-852C-5FB4C9CEFA30}" destId="{761421C2-7880-0C44-BD00-D161EE6AE9DA}" srcOrd="2" destOrd="0" presId="urn:microsoft.com/office/officeart/2005/8/layout/hProcess4"/>
    <dgm:cxn modelId="{ADEC0B16-C5D9-AB47-95F2-AF92A816932C}" type="presParOf" srcId="{761421C2-7880-0C44-BD00-D161EE6AE9DA}" destId="{CE726C94-47E3-1E4F-9CA7-BC006D890F83}" srcOrd="0" destOrd="0" presId="urn:microsoft.com/office/officeart/2005/8/layout/hProcess4"/>
    <dgm:cxn modelId="{1FEEA6CA-7F5B-3B4A-AD09-2EC40CD80CF8}" type="presParOf" srcId="{CE726C94-47E3-1E4F-9CA7-BC006D890F83}" destId="{995CEEBD-7D5A-F549-8AB2-7C1598016B05}" srcOrd="0" destOrd="0" presId="urn:microsoft.com/office/officeart/2005/8/layout/hProcess4"/>
    <dgm:cxn modelId="{FA7C2427-9211-AC42-BA20-035B5F678A53}" type="presParOf" srcId="{CE726C94-47E3-1E4F-9CA7-BC006D890F83}" destId="{E2E436E4-95C3-0B43-9790-29B29E40CBE5}" srcOrd="1" destOrd="0" presId="urn:microsoft.com/office/officeart/2005/8/layout/hProcess4"/>
    <dgm:cxn modelId="{F784EA46-E045-264C-A4B1-046BB83642DC}" type="presParOf" srcId="{CE726C94-47E3-1E4F-9CA7-BC006D890F83}" destId="{4F9DDEE1-7DC4-4043-974D-7C4801AFEE37}" srcOrd="2" destOrd="0" presId="urn:microsoft.com/office/officeart/2005/8/layout/hProcess4"/>
    <dgm:cxn modelId="{105BE364-18C3-3E4E-B88D-1B4FB4FAFC2C}" type="presParOf" srcId="{CE726C94-47E3-1E4F-9CA7-BC006D890F83}" destId="{4BA81FF5-9F2F-1E48-91B7-20697369070C}" srcOrd="3" destOrd="0" presId="urn:microsoft.com/office/officeart/2005/8/layout/hProcess4"/>
    <dgm:cxn modelId="{69718E35-A16C-734A-B3F9-1E2FB6EBBADB}" type="presParOf" srcId="{CE726C94-47E3-1E4F-9CA7-BC006D890F83}" destId="{B28130DB-6421-274B-BB07-4F9847C6B671}" srcOrd="4" destOrd="0" presId="urn:microsoft.com/office/officeart/2005/8/layout/hProcess4"/>
    <dgm:cxn modelId="{CDC6DF86-F410-F446-991E-864E18AECB2C}" type="presParOf" srcId="{761421C2-7880-0C44-BD00-D161EE6AE9DA}" destId="{D4DD10DF-1235-8B4A-8F7F-F0547D8C73AF}" srcOrd="1" destOrd="0" presId="urn:microsoft.com/office/officeart/2005/8/layout/hProcess4"/>
    <dgm:cxn modelId="{2C6F95A4-6D21-E14C-8D1E-C5B7B3AAEF6D}" type="presParOf" srcId="{761421C2-7880-0C44-BD00-D161EE6AE9DA}" destId="{FA444205-520A-6141-8ADC-26CF4BE62520}" srcOrd="2" destOrd="0" presId="urn:microsoft.com/office/officeart/2005/8/layout/hProcess4"/>
    <dgm:cxn modelId="{CB181FB9-8842-C948-9D74-57017D081487}" type="presParOf" srcId="{FA444205-520A-6141-8ADC-26CF4BE62520}" destId="{7AB7594F-B2DE-4C49-9701-CFF51601E6C6}" srcOrd="0" destOrd="0" presId="urn:microsoft.com/office/officeart/2005/8/layout/hProcess4"/>
    <dgm:cxn modelId="{04092A21-A382-6A47-BDE8-120F2A6D1A27}" type="presParOf" srcId="{FA444205-520A-6141-8ADC-26CF4BE62520}" destId="{126A5BCC-1DD1-D345-8426-2E86DD74A6D6}" srcOrd="1" destOrd="0" presId="urn:microsoft.com/office/officeart/2005/8/layout/hProcess4"/>
    <dgm:cxn modelId="{4F0F9517-164F-D34D-8ADA-CDD42C19F9F3}" type="presParOf" srcId="{FA444205-520A-6141-8ADC-26CF4BE62520}" destId="{EDF5DDFA-6535-F747-8FCA-25C283BECC84}" srcOrd="2" destOrd="0" presId="urn:microsoft.com/office/officeart/2005/8/layout/hProcess4"/>
    <dgm:cxn modelId="{C1C8E0FF-EBF4-AE4F-8189-55F51DCA84A2}" type="presParOf" srcId="{FA444205-520A-6141-8ADC-26CF4BE62520}" destId="{A005FA8D-B7E4-C54A-A4DA-4BEC4647B858}" srcOrd="3" destOrd="0" presId="urn:microsoft.com/office/officeart/2005/8/layout/hProcess4"/>
    <dgm:cxn modelId="{327042E0-BC86-D241-8AE8-046B09345E7C}" type="presParOf" srcId="{FA444205-520A-6141-8ADC-26CF4BE62520}" destId="{49757A49-2F57-124F-A1CB-9CAA060B2F79}" srcOrd="4" destOrd="0" presId="urn:microsoft.com/office/officeart/2005/8/layout/hProcess4"/>
    <dgm:cxn modelId="{A3E79408-3C06-814A-80A8-6E9B8F81319A}" type="presParOf" srcId="{761421C2-7880-0C44-BD00-D161EE6AE9DA}" destId="{E56E0DE5-AABE-4C45-A02A-5C7C9F63940A}" srcOrd="3" destOrd="0" presId="urn:microsoft.com/office/officeart/2005/8/layout/hProcess4"/>
    <dgm:cxn modelId="{A5069741-102D-EB42-A2B2-D37BB1BF989E}" type="presParOf" srcId="{761421C2-7880-0C44-BD00-D161EE6AE9DA}" destId="{CCBE3F23-8176-A342-8844-78425077149E}" srcOrd="4" destOrd="0" presId="urn:microsoft.com/office/officeart/2005/8/layout/hProcess4"/>
    <dgm:cxn modelId="{3D146FAB-EEE0-B048-8CA1-96B65656377B}" type="presParOf" srcId="{CCBE3F23-8176-A342-8844-78425077149E}" destId="{39A4B96D-8052-2E45-8B18-7C782F270F65}" srcOrd="0" destOrd="0" presId="urn:microsoft.com/office/officeart/2005/8/layout/hProcess4"/>
    <dgm:cxn modelId="{28BC108C-CD18-614F-BA72-2DD0D2F26258}" type="presParOf" srcId="{CCBE3F23-8176-A342-8844-78425077149E}" destId="{E7D52086-E1D4-5D4F-929C-2B8F2EBE8DD5}" srcOrd="1" destOrd="0" presId="urn:microsoft.com/office/officeart/2005/8/layout/hProcess4"/>
    <dgm:cxn modelId="{363BD715-1FA4-2F44-B307-89DE4B9BFFE6}" type="presParOf" srcId="{CCBE3F23-8176-A342-8844-78425077149E}" destId="{CC7AA663-C60F-EF4E-9832-45FF10B24C70}" srcOrd="2" destOrd="0" presId="urn:microsoft.com/office/officeart/2005/8/layout/hProcess4"/>
    <dgm:cxn modelId="{204B054C-6796-9747-9AD5-A65EF6D79178}" type="presParOf" srcId="{CCBE3F23-8176-A342-8844-78425077149E}" destId="{5A1D0BC5-A8F7-C046-8947-5E07205B2107}" srcOrd="3" destOrd="0" presId="urn:microsoft.com/office/officeart/2005/8/layout/hProcess4"/>
    <dgm:cxn modelId="{6AA73BDD-2132-2D4E-B1F8-8B90C18997A5}" type="presParOf" srcId="{CCBE3F23-8176-A342-8844-78425077149E}" destId="{0FC5E74B-1398-6847-AB19-85F5635F4BE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C19FF6-3200-E441-9299-B46D4A72FD56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13B5D3D-C046-5E4D-81CA-1C250346F154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fr-FR" sz="3200" dirty="0">
              <a:solidFill>
                <a:schemeClr val="tx1"/>
              </a:solidFill>
              <a:cs typeface="Times New Roman" panose="02020603050405020304" pitchFamily="18" charset="0"/>
            </a:rPr>
            <a:t>AVANT : </a:t>
          </a:r>
        </a:p>
        <a:p>
          <a:pPr>
            <a:buNone/>
          </a:pPr>
          <a:r>
            <a:rPr lang="fr-FR" sz="3200" i="1" dirty="0">
              <a:solidFill>
                <a:schemeClr val="tx1"/>
              </a:solidFill>
              <a:cs typeface="Times New Roman" panose="02020603050405020304" pitchFamily="18" charset="0"/>
            </a:rPr>
            <a:t>Pré-action</a:t>
          </a:r>
          <a:endParaRPr lang="fr-FR" sz="3200" dirty="0">
            <a:solidFill>
              <a:schemeClr val="tx1"/>
            </a:solidFill>
          </a:endParaRPr>
        </a:p>
      </dgm:t>
    </dgm:pt>
    <dgm:pt modelId="{70622971-17C1-5A42-91D8-DA04F786D613}" type="parTrans" cxnId="{CF9DCDE5-AE25-8A49-BE0A-ADFEEDF89AAB}">
      <dgm:prSet/>
      <dgm:spPr/>
      <dgm:t>
        <a:bodyPr/>
        <a:lstStyle/>
        <a:p>
          <a:endParaRPr lang="fr-FR"/>
        </a:p>
      </dgm:t>
    </dgm:pt>
    <dgm:pt modelId="{F3739A43-3093-5C42-B021-D39052A397E7}" type="sibTrans" cxnId="{CF9DCDE5-AE25-8A49-BE0A-ADFEEDF89AAB}">
      <dgm:prSet/>
      <dgm:spPr/>
      <dgm:t>
        <a:bodyPr/>
        <a:lstStyle/>
        <a:p>
          <a:endParaRPr lang="fr-FR"/>
        </a:p>
      </dgm:t>
    </dgm:pt>
    <dgm:pt modelId="{A0E95FE0-9E37-0249-A025-4A4895B5BD4A}">
      <dgm:prSet phldrT="[Texte]"/>
      <dgm:spPr/>
      <dgm:t>
        <a:bodyPr/>
        <a:lstStyle/>
        <a:p>
          <a:r>
            <a:rPr lang="en-US" sz="2700" dirty="0">
              <a:solidFill>
                <a:srgbClr val="3891CE"/>
              </a:solidFill>
              <a:cs typeface="Times New Roman" panose="02020603050405020304" pitchFamily="18" charset="0"/>
            </a:rPr>
            <a:t>Donner sa position information (</a:t>
          </a:r>
          <a:r>
            <a:rPr lang="en-US" sz="2700" dirty="0" err="1">
              <a:solidFill>
                <a:srgbClr val="3891CE"/>
              </a:solidFill>
              <a:cs typeface="Times New Roman" panose="02020603050405020304" pitchFamily="18" charset="0"/>
            </a:rPr>
            <a:t>visuelle</a:t>
          </a:r>
          <a:r>
            <a:rPr lang="en-US" sz="2700" dirty="0">
              <a:solidFill>
                <a:srgbClr val="3891CE"/>
              </a:solidFill>
              <a:cs typeface="Times New Roman" panose="02020603050405020304" pitchFamily="18" charset="0"/>
            </a:rPr>
            <a:t> course </a:t>
          </a:r>
          <a:r>
            <a:rPr lang="en-US" sz="2700" dirty="0" err="1">
              <a:solidFill>
                <a:srgbClr val="3891CE"/>
              </a:solidFill>
              <a:cs typeface="Times New Roman" panose="02020603050405020304" pitchFamily="18" charset="0"/>
            </a:rPr>
            <a:t>ou</a:t>
          </a:r>
          <a:r>
            <a:rPr lang="en-US" sz="2700" dirty="0">
              <a:solidFill>
                <a:srgbClr val="3891CE"/>
              </a:solidFill>
              <a:cs typeface="Times New Roman" panose="02020603050405020304" pitchFamily="18" charset="0"/>
            </a:rPr>
            <a:t> vocal)</a:t>
          </a:r>
          <a:endParaRPr lang="fr-FR" sz="2700" dirty="0"/>
        </a:p>
      </dgm:t>
    </dgm:pt>
    <dgm:pt modelId="{5D44B04E-DC3D-2146-B372-98FC4184CA0E}" type="parTrans" cxnId="{60D5B3DD-2BAC-2D49-99B9-395BD0577CA8}">
      <dgm:prSet/>
      <dgm:spPr/>
      <dgm:t>
        <a:bodyPr/>
        <a:lstStyle/>
        <a:p>
          <a:endParaRPr lang="fr-FR"/>
        </a:p>
      </dgm:t>
    </dgm:pt>
    <dgm:pt modelId="{4633D64E-345D-3742-B913-BA5F8945B701}" type="sibTrans" cxnId="{60D5B3DD-2BAC-2D49-99B9-395BD0577CA8}">
      <dgm:prSet/>
      <dgm:spPr/>
      <dgm:t>
        <a:bodyPr/>
        <a:lstStyle/>
        <a:p>
          <a:endParaRPr lang="fr-FR"/>
        </a:p>
      </dgm:t>
    </dgm:pt>
    <dgm:pt modelId="{F0C92586-4087-6545-AA98-53FBED5524D0}">
      <dgm:prSet phldrT="[Texte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fr-FR" sz="3200" dirty="0">
              <a:solidFill>
                <a:schemeClr val="tx1"/>
              </a:solidFill>
              <a:cs typeface="Times New Roman" panose="02020603050405020304" pitchFamily="18" charset="0"/>
            </a:rPr>
            <a:t>PENDANT : </a:t>
          </a:r>
        </a:p>
        <a:p>
          <a:pPr>
            <a:buNone/>
          </a:pPr>
          <a:r>
            <a:rPr lang="fr-FR" sz="3200" i="1" dirty="0">
              <a:solidFill>
                <a:schemeClr val="tx1"/>
              </a:solidFill>
              <a:cs typeface="Times New Roman" panose="02020603050405020304" pitchFamily="18" charset="0"/>
            </a:rPr>
            <a:t>Dans l’action</a:t>
          </a:r>
          <a:endParaRPr lang="fr-FR" sz="3200" dirty="0">
            <a:solidFill>
              <a:schemeClr val="tx1"/>
            </a:solidFill>
          </a:endParaRPr>
        </a:p>
      </dgm:t>
    </dgm:pt>
    <dgm:pt modelId="{6B16E0AF-D811-2240-80B1-CA5B5811DEA1}" type="parTrans" cxnId="{B8C0C9A6-DD6B-DB42-A1E3-03A34266C504}">
      <dgm:prSet/>
      <dgm:spPr/>
      <dgm:t>
        <a:bodyPr/>
        <a:lstStyle/>
        <a:p>
          <a:endParaRPr lang="fr-FR"/>
        </a:p>
      </dgm:t>
    </dgm:pt>
    <dgm:pt modelId="{7CF1B6EB-6B4A-ED4A-8E7D-334E4D8CE22E}" type="sibTrans" cxnId="{B8C0C9A6-DD6B-DB42-A1E3-03A34266C504}">
      <dgm:prSet/>
      <dgm:spPr/>
      <dgm:t>
        <a:bodyPr/>
        <a:lstStyle/>
        <a:p>
          <a:endParaRPr lang="fr-FR"/>
        </a:p>
      </dgm:t>
    </dgm:pt>
    <dgm:pt modelId="{FC6F97A4-18F6-AB46-B32D-359499E71D43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Gainer haut et bas du corps </a:t>
          </a:r>
          <a:endParaRPr lang="fr-FR" dirty="0"/>
        </a:p>
      </dgm:t>
    </dgm:pt>
    <dgm:pt modelId="{4509D226-C312-1F48-9B2B-638037D68623}" type="parTrans" cxnId="{C9B031EA-4206-E240-B410-68553B288EC7}">
      <dgm:prSet/>
      <dgm:spPr/>
      <dgm:t>
        <a:bodyPr/>
        <a:lstStyle/>
        <a:p>
          <a:endParaRPr lang="fr-FR"/>
        </a:p>
      </dgm:t>
    </dgm:pt>
    <dgm:pt modelId="{8474EF1B-A8EC-0240-B635-1000D66B1FD8}" type="sibTrans" cxnId="{C9B031EA-4206-E240-B410-68553B288EC7}">
      <dgm:prSet/>
      <dgm:spPr/>
      <dgm:t>
        <a:bodyPr/>
        <a:lstStyle/>
        <a:p>
          <a:endParaRPr lang="fr-FR"/>
        </a:p>
      </dgm:t>
    </dgm:pt>
    <dgm:pt modelId="{082995EB-AB22-FA49-A47C-3D44A9862F3B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en-US" sz="3200" dirty="0">
              <a:solidFill>
                <a:schemeClr val="tx1"/>
              </a:solidFill>
              <a:cs typeface="Times New Roman" panose="02020603050405020304" pitchFamily="18" charset="0"/>
            </a:rPr>
            <a:t>APRÈS : </a:t>
          </a:r>
        </a:p>
        <a:p>
          <a:pPr>
            <a:buNone/>
          </a:pPr>
          <a:r>
            <a:rPr lang="en-US" sz="3200" i="1" dirty="0">
              <a:solidFill>
                <a:schemeClr val="tx1"/>
              </a:solidFill>
              <a:cs typeface="Times New Roman" panose="02020603050405020304" pitchFamily="18" charset="0"/>
            </a:rPr>
            <a:t>La passe </a:t>
          </a:r>
          <a:endParaRPr lang="fr-FR" sz="3200" dirty="0">
            <a:solidFill>
              <a:schemeClr val="tx1"/>
            </a:solidFill>
          </a:endParaRPr>
        </a:p>
      </dgm:t>
    </dgm:pt>
    <dgm:pt modelId="{CB68E53D-29AE-C74F-8BAB-497156D10C84}" type="parTrans" cxnId="{B5DC28F8-6CC8-3A4A-A3DB-FAD1D0081DCF}">
      <dgm:prSet/>
      <dgm:spPr/>
      <dgm:t>
        <a:bodyPr/>
        <a:lstStyle/>
        <a:p>
          <a:endParaRPr lang="fr-FR"/>
        </a:p>
      </dgm:t>
    </dgm:pt>
    <dgm:pt modelId="{4A1D11FB-71CE-DE46-9FBD-D1673C0D8377}" type="sibTrans" cxnId="{B5DC28F8-6CC8-3A4A-A3DB-FAD1D0081DCF}">
      <dgm:prSet/>
      <dgm:spPr/>
      <dgm:t>
        <a:bodyPr/>
        <a:lstStyle/>
        <a:p>
          <a:endParaRPr lang="fr-FR"/>
        </a:p>
      </dgm:t>
    </dgm:pt>
    <dgm:pt modelId="{88E6F6DF-4679-4F4E-AC6C-88E568D7CA69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Recherche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l’avancer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du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balllon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(passe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ou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course </a:t>
          </a:r>
          <a:endParaRPr lang="fr-FR" dirty="0"/>
        </a:p>
      </dgm:t>
    </dgm:pt>
    <dgm:pt modelId="{74775C6B-B786-6249-9462-77A85CBB254B}" type="parTrans" cxnId="{D11B9D04-2BF4-A447-B616-71B7B8F4D3C8}">
      <dgm:prSet/>
      <dgm:spPr/>
      <dgm:t>
        <a:bodyPr/>
        <a:lstStyle/>
        <a:p>
          <a:endParaRPr lang="fr-FR"/>
        </a:p>
      </dgm:t>
    </dgm:pt>
    <dgm:pt modelId="{BDD2C7D4-62E4-9843-87D5-E9C2B82E6E6E}" type="sibTrans" cxnId="{D11B9D04-2BF4-A447-B616-71B7B8F4D3C8}">
      <dgm:prSet/>
      <dgm:spPr/>
      <dgm:t>
        <a:bodyPr/>
        <a:lstStyle/>
        <a:p>
          <a:endParaRPr lang="fr-FR"/>
        </a:p>
      </dgm:t>
    </dgm:pt>
    <dgm:pt modelId="{85B693D2-7C4D-1645-B334-682D274A8A62}">
      <dgm:prSet custT="1"/>
      <dgm:spPr/>
      <dgm:t>
        <a:bodyPr/>
        <a:lstStyle/>
        <a:p>
          <a:r>
            <a:rPr lang="fr-FR" sz="2700" b="0" dirty="0">
              <a:solidFill>
                <a:srgbClr val="3891CE"/>
              </a:solidFill>
              <a:latin typeface="+mn-lt"/>
              <a:ea typeface="Verdana" panose="020B0604030504040204" pitchFamily="34" charset="0"/>
            </a:rPr>
            <a:t>Bras 90° / Proposer une cible </a:t>
          </a:r>
          <a:endParaRPr lang="en-US" sz="2700" b="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</dgm:t>
    </dgm:pt>
    <dgm:pt modelId="{A6ED3100-D897-134A-B5ED-23CBA1BC40F9}" type="parTrans" cxnId="{8EADFC66-4EF9-EB45-AA0F-7958BDB4A00F}">
      <dgm:prSet/>
      <dgm:spPr/>
      <dgm:t>
        <a:bodyPr/>
        <a:lstStyle/>
        <a:p>
          <a:endParaRPr lang="fr-FR"/>
        </a:p>
      </dgm:t>
    </dgm:pt>
    <dgm:pt modelId="{89DFF95C-F1C3-1246-AE2A-FB82E1AB983E}" type="sibTrans" cxnId="{8EADFC66-4EF9-EB45-AA0F-7958BDB4A00F}">
      <dgm:prSet/>
      <dgm:spPr/>
      <dgm:t>
        <a:bodyPr/>
        <a:lstStyle/>
        <a:p>
          <a:endParaRPr lang="fr-FR"/>
        </a:p>
      </dgm:t>
    </dgm:pt>
    <dgm:pt modelId="{44901531-9155-614C-B249-0DBA85E4324A}">
      <dgm:prSet phldrT="[Texte]"/>
      <dgm:spPr/>
      <dgm:t>
        <a:bodyPr/>
        <a:lstStyle/>
        <a:p>
          <a:endParaRPr lang="fr-FR" dirty="0"/>
        </a:p>
      </dgm:t>
    </dgm:pt>
    <dgm:pt modelId="{90D279CB-F9B3-A84F-A381-C9C2D8DDD42D}" type="parTrans" cxnId="{DE507D2E-82BC-7E42-A126-C97EA067F85D}">
      <dgm:prSet/>
      <dgm:spPr/>
      <dgm:t>
        <a:bodyPr/>
        <a:lstStyle/>
        <a:p>
          <a:endParaRPr lang="fr-FR"/>
        </a:p>
      </dgm:t>
    </dgm:pt>
    <dgm:pt modelId="{43422DEF-7BC7-CE48-83B3-E963B0AA91EC}" type="sibTrans" cxnId="{DE507D2E-82BC-7E42-A126-C97EA067F85D}">
      <dgm:prSet/>
      <dgm:spPr/>
      <dgm:t>
        <a:bodyPr/>
        <a:lstStyle/>
        <a:p>
          <a:endParaRPr lang="fr-FR"/>
        </a:p>
      </dgm:t>
    </dgm:pt>
    <dgm:pt modelId="{3C1837B6-1DFD-8B4A-AE35-B1543EC80518}">
      <dgm:prSet custT="1"/>
      <dgm:spPr/>
      <dgm:t>
        <a:bodyPr/>
        <a:lstStyle/>
        <a:p>
          <a:endParaRPr lang="en-US" sz="2700" b="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</dgm:t>
    </dgm:pt>
    <dgm:pt modelId="{09E25A7C-E486-7E4A-BF08-1E2A91C9D92B}" type="parTrans" cxnId="{31175602-A840-9846-8AAC-13A3C7C6D081}">
      <dgm:prSet/>
      <dgm:spPr/>
      <dgm:t>
        <a:bodyPr/>
        <a:lstStyle/>
        <a:p>
          <a:endParaRPr lang="fr-FR"/>
        </a:p>
      </dgm:t>
    </dgm:pt>
    <dgm:pt modelId="{CD3CE10C-60C3-4242-A846-A31260AFF888}" type="sibTrans" cxnId="{31175602-A840-9846-8AAC-13A3C7C6D081}">
      <dgm:prSet/>
      <dgm:spPr/>
      <dgm:t>
        <a:bodyPr/>
        <a:lstStyle/>
        <a:p>
          <a:endParaRPr lang="fr-FR"/>
        </a:p>
      </dgm:t>
    </dgm:pt>
    <dgm:pt modelId="{3F03D102-0D0F-2444-A1C8-DE19B657E0CA}">
      <dgm:prSet custT="1"/>
      <dgm:spPr/>
      <dgm:t>
        <a:bodyPr/>
        <a:lstStyle/>
        <a:p>
          <a:endParaRPr lang="en-US" sz="2700" b="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</dgm:t>
    </dgm:pt>
    <dgm:pt modelId="{27EAB142-1978-F146-85D5-2996F69DD6A6}" type="parTrans" cxnId="{9DC6FF4B-A524-0540-8D8A-97D524040ABD}">
      <dgm:prSet/>
      <dgm:spPr/>
      <dgm:t>
        <a:bodyPr/>
        <a:lstStyle/>
        <a:p>
          <a:endParaRPr lang="fr-FR"/>
        </a:p>
      </dgm:t>
    </dgm:pt>
    <dgm:pt modelId="{201242A7-FA60-884F-9DC8-0DC5BDF2023B}" type="sibTrans" cxnId="{9DC6FF4B-A524-0540-8D8A-97D524040ABD}">
      <dgm:prSet/>
      <dgm:spPr/>
      <dgm:t>
        <a:bodyPr/>
        <a:lstStyle/>
        <a:p>
          <a:endParaRPr lang="fr-FR"/>
        </a:p>
      </dgm:t>
    </dgm:pt>
    <dgm:pt modelId="{963D77BA-C741-004B-B9B7-6B35D989C083}">
      <dgm:prSet custT="1"/>
      <dgm:spPr/>
      <dgm:t>
        <a:bodyPr/>
        <a:lstStyle/>
        <a:p>
          <a:endParaRPr lang="en-US" sz="2700" b="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</dgm:t>
    </dgm:pt>
    <dgm:pt modelId="{34E1E858-92BA-0846-9368-1A9D2707C58B}" type="parTrans" cxnId="{1C6F9001-B957-7F42-9821-0B80C3346E3E}">
      <dgm:prSet/>
      <dgm:spPr/>
      <dgm:t>
        <a:bodyPr/>
        <a:lstStyle/>
        <a:p>
          <a:endParaRPr lang="fr-FR"/>
        </a:p>
      </dgm:t>
    </dgm:pt>
    <dgm:pt modelId="{567DAD81-6F51-6E45-8775-AF350937C938}" type="sibTrans" cxnId="{1C6F9001-B957-7F42-9821-0B80C3346E3E}">
      <dgm:prSet/>
      <dgm:spPr/>
      <dgm:t>
        <a:bodyPr/>
        <a:lstStyle/>
        <a:p>
          <a:endParaRPr lang="fr-FR"/>
        </a:p>
      </dgm:t>
    </dgm:pt>
    <dgm:pt modelId="{FC102F47-2C52-AC42-A7A8-219EFC9B7AA7}">
      <dgm:prSet phldrT="[Texte]"/>
      <dgm:spPr/>
      <dgm:t>
        <a:bodyPr/>
        <a:lstStyle/>
        <a:p>
          <a:endParaRPr lang="fr-FR" sz="2700" dirty="0"/>
        </a:p>
      </dgm:t>
    </dgm:pt>
    <dgm:pt modelId="{E77D430F-1E44-194C-B7D1-1B23FCE06DB6}" type="parTrans" cxnId="{9B2F936F-53DD-0543-9400-C69FF2C4DBCB}">
      <dgm:prSet/>
      <dgm:spPr/>
      <dgm:t>
        <a:bodyPr/>
        <a:lstStyle/>
        <a:p>
          <a:endParaRPr lang="fr-FR"/>
        </a:p>
      </dgm:t>
    </dgm:pt>
    <dgm:pt modelId="{3A0CB00D-367E-B742-9EBB-D3C833A7219B}" type="sibTrans" cxnId="{9B2F936F-53DD-0543-9400-C69FF2C4DBCB}">
      <dgm:prSet/>
      <dgm:spPr/>
      <dgm:t>
        <a:bodyPr/>
        <a:lstStyle/>
        <a:p>
          <a:endParaRPr lang="fr-FR"/>
        </a:p>
      </dgm:t>
    </dgm:pt>
    <dgm:pt modelId="{02CE42B5-9D0D-F44D-87EF-92D99210EE23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Changer de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rythme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à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la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prise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de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balle</a:t>
          </a:r>
          <a:endParaRPr lang="fr-FR" dirty="0"/>
        </a:p>
      </dgm:t>
    </dgm:pt>
    <dgm:pt modelId="{64DC97B4-ED71-4049-93F8-EA6B4CD613C3}" type="parTrans" cxnId="{073A3077-FDCF-0D49-BB1E-1064A1ED7FAE}">
      <dgm:prSet/>
      <dgm:spPr/>
      <dgm:t>
        <a:bodyPr/>
        <a:lstStyle/>
        <a:p>
          <a:endParaRPr lang="fr-FR"/>
        </a:p>
      </dgm:t>
    </dgm:pt>
    <dgm:pt modelId="{7290DDBF-FA0D-8F49-AFC7-33B398A3D428}" type="sibTrans" cxnId="{073A3077-FDCF-0D49-BB1E-1064A1ED7FAE}">
      <dgm:prSet/>
      <dgm:spPr/>
      <dgm:t>
        <a:bodyPr/>
        <a:lstStyle/>
        <a:p>
          <a:endParaRPr lang="fr-FR"/>
        </a:p>
      </dgm:t>
    </dgm:pt>
    <dgm:pt modelId="{E0833424-54AE-5E49-96C3-F4D338D5533E}">
      <dgm:prSet phldrT="[Texte]"/>
      <dgm:spPr/>
      <dgm:t>
        <a:bodyPr/>
        <a:lstStyle/>
        <a:p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Fréquence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3891CE"/>
              </a:solidFill>
              <a:cs typeface="Times New Roman" panose="02020603050405020304" pitchFamily="18" charset="0"/>
            </a:rPr>
            <a:t>d’appuis</a:t>
          </a:r>
          <a:r>
            <a:rPr lang="en-US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endParaRPr lang="fr-FR" dirty="0"/>
        </a:p>
      </dgm:t>
    </dgm:pt>
    <dgm:pt modelId="{A721212B-A734-5545-A3A0-C707AB5FA8AF}" type="parTrans" cxnId="{6BD3CE5F-23FB-8644-913C-FAD756E51331}">
      <dgm:prSet/>
      <dgm:spPr/>
      <dgm:t>
        <a:bodyPr/>
        <a:lstStyle/>
        <a:p>
          <a:endParaRPr lang="fr-FR"/>
        </a:p>
      </dgm:t>
    </dgm:pt>
    <dgm:pt modelId="{BC40F131-C449-584C-BC49-7F632CB1782E}" type="sibTrans" cxnId="{6BD3CE5F-23FB-8644-913C-FAD756E51331}">
      <dgm:prSet/>
      <dgm:spPr/>
      <dgm:t>
        <a:bodyPr/>
        <a:lstStyle/>
        <a:p>
          <a:endParaRPr lang="fr-FR"/>
        </a:p>
      </dgm:t>
    </dgm:pt>
    <dgm:pt modelId="{8826604A-AD4A-F345-B3B2-97826D781966}">
      <dgm:prSet phldrT="[Texte]"/>
      <dgm:spPr/>
      <dgm:t>
        <a:bodyPr/>
        <a:lstStyle/>
        <a:p>
          <a:endParaRPr lang="fr-FR" dirty="0"/>
        </a:p>
      </dgm:t>
    </dgm:pt>
    <dgm:pt modelId="{49822F2D-88D2-C14C-90D5-DD5D74704C4F}" type="parTrans" cxnId="{93233347-F1B4-0C4A-A540-A83F58A9CD39}">
      <dgm:prSet/>
      <dgm:spPr/>
      <dgm:t>
        <a:bodyPr/>
        <a:lstStyle/>
        <a:p>
          <a:endParaRPr lang="fr-FR"/>
        </a:p>
      </dgm:t>
    </dgm:pt>
    <dgm:pt modelId="{4E2D07B1-312C-1D4C-B47E-FCCE3BFF0A1B}" type="sibTrans" cxnId="{93233347-F1B4-0C4A-A540-A83F58A9CD39}">
      <dgm:prSet/>
      <dgm:spPr/>
      <dgm:t>
        <a:bodyPr/>
        <a:lstStyle/>
        <a:p>
          <a:endParaRPr lang="fr-FR"/>
        </a:p>
      </dgm:t>
    </dgm:pt>
    <dgm:pt modelId="{7A919EF2-9F74-6C43-852C-5FB4C9CEFA30}" type="pres">
      <dgm:prSet presAssocID="{A8C19FF6-3200-E441-9299-B46D4A72FD56}" presName="Name0" presStyleCnt="0">
        <dgm:presLayoutVars>
          <dgm:dir/>
          <dgm:animLvl val="lvl"/>
          <dgm:resizeHandles val="exact"/>
        </dgm:presLayoutVars>
      </dgm:prSet>
      <dgm:spPr/>
    </dgm:pt>
    <dgm:pt modelId="{41429BB8-59F3-1147-832B-71A3A23D87D0}" type="pres">
      <dgm:prSet presAssocID="{A8C19FF6-3200-E441-9299-B46D4A72FD56}" presName="tSp" presStyleCnt="0"/>
      <dgm:spPr/>
    </dgm:pt>
    <dgm:pt modelId="{ABA18EE4-AFC5-FA47-952F-B6F0D0DFB418}" type="pres">
      <dgm:prSet presAssocID="{A8C19FF6-3200-E441-9299-B46D4A72FD56}" presName="bSp" presStyleCnt="0"/>
      <dgm:spPr/>
    </dgm:pt>
    <dgm:pt modelId="{761421C2-7880-0C44-BD00-D161EE6AE9DA}" type="pres">
      <dgm:prSet presAssocID="{A8C19FF6-3200-E441-9299-B46D4A72FD56}" presName="process" presStyleCnt="0"/>
      <dgm:spPr/>
    </dgm:pt>
    <dgm:pt modelId="{CE726C94-47E3-1E4F-9CA7-BC006D890F83}" type="pres">
      <dgm:prSet presAssocID="{313B5D3D-C046-5E4D-81CA-1C250346F154}" presName="composite1" presStyleCnt="0"/>
      <dgm:spPr/>
    </dgm:pt>
    <dgm:pt modelId="{995CEEBD-7D5A-F549-8AB2-7C1598016B05}" type="pres">
      <dgm:prSet presAssocID="{313B5D3D-C046-5E4D-81CA-1C250346F154}" presName="dummyNode1" presStyleLbl="node1" presStyleIdx="0" presStyleCnt="3"/>
      <dgm:spPr/>
    </dgm:pt>
    <dgm:pt modelId="{E2E436E4-95C3-0B43-9790-29B29E40CBE5}" type="pres">
      <dgm:prSet presAssocID="{313B5D3D-C046-5E4D-81CA-1C250346F154}" presName="childNode1" presStyleLbl="bgAcc1" presStyleIdx="0" presStyleCnt="3" custScaleY="118591">
        <dgm:presLayoutVars>
          <dgm:bulletEnabled val="1"/>
        </dgm:presLayoutVars>
      </dgm:prSet>
      <dgm:spPr/>
    </dgm:pt>
    <dgm:pt modelId="{4F9DDEE1-7DC4-4043-974D-7C4801AFEE37}" type="pres">
      <dgm:prSet presAssocID="{313B5D3D-C046-5E4D-81CA-1C250346F154}" presName="childNode1tx" presStyleLbl="bgAcc1" presStyleIdx="0" presStyleCnt="3">
        <dgm:presLayoutVars>
          <dgm:bulletEnabled val="1"/>
        </dgm:presLayoutVars>
      </dgm:prSet>
      <dgm:spPr/>
    </dgm:pt>
    <dgm:pt modelId="{4BA81FF5-9F2F-1E48-91B7-20697369070C}" type="pres">
      <dgm:prSet presAssocID="{313B5D3D-C046-5E4D-81CA-1C250346F154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B28130DB-6421-274B-BB07-4F9847C6B671}" type="pres">
      <dgm:prSet presAssocID="{313B5D3D-C046-5E4D-81CA-1C250346F154}" presName="connSite1" presStyleCnt="0"/>
      <dgm:spPr/>
    </dgm:pt>
    <dgm:pt modelId="{D4DD10DF-1235-8B4A-8F7F-F0547D8C73AF}" type="pres">
      <dgm:prSet presAssocID="{F3739A43-3093-5C42-B021-D39052A397E7}" presName="Name9" presStyleLbl="sibTrans2D1" presStyleIdx="0" presStyleCnt="2"/>
      <dgm:spPr/>
    </dgm:pt>
    <dgm:pt modelId="{FA444205-520A-6141-8ADC-26CF4BE62520}" type="pres">
      <dgm:prSet presAssocID="{F0C92586-4087-6545-AA98-53FBED5524D0}" presName="composite2" presStyleCnt="0"/>
      <dgm:spPr/>
    </dgm:pt>
    <dgm:pt modelId="{7AB7594F-B2DE-4C49-9701-CFF51601E6C6}" type="pres">
      <dgm:prSet presAssocID="{F0C92586-4087-6545-AA98-53FBED5524D0}" presName="dummyNode2" presStyleLbl="node1" presStyleIdx="0" presStyleCnt="3"/>
      <dgm:spPr/>
    </dgm:pt>
    <dgm:pt modelId="{126A5BCC-1DD1-D345-8426-2E86DD74A6D6}" type="pres">
      <dgm:prSet presAssocID="{F0C92586-4087-6545-AA98-53FBED5524D0}" presName="childNode2" presStyleLbl="bgAcc1" presStyleIdx="1" presStyleCnt="3" custScaleY="117143">
        <dgm:presLayoutVars>
          <dgm:bulletEnabled val="1"/>
        </dgm:presLayoutVars>
      </dgm:prSet>
      <dgm:spPr/>
    </dgm:pt>
    <dgm:pt modelId="{EDF5DDFA-6535-F747-8FCA-25C283BECC84}" type="pres">
      <dgm:prSet presAssocID="{F0C92586-4087-6545-AA98-53FBED5524D0}" presName="childNode2tx" presStyleLbl="bgAcc1" presStyleIdx="1" presStyleCnt="3">
        <dgm:presLayoutVars>
          <dgm:bulletEnabled val="1"/>
        </dgm:presLayoutVars>
      </dgm:prSet>
      <dgm:spPr/>
    </dgm:pt>
    <dgm:pt modelId="{A005FA8D-B7E4-C54A-A4DA-4BEC4647B858}" type="pres">
      <dgm:prSet presAssocID="{F0C92586-4087-6545-AA98-53FBED5524D0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49757A49-2F57-124F-A1CB-9CAA060B2F79}" type="pres">
      <dgm:prSet presAssocID="{F0C92586-4087-6545-AA98-53FBED5524D0}" presName="connSite2" presStyleCnt="0"/>
      <dgm:spPr/>
    </dgm:pt>
    <dgm:pt modelId="{E56E0DE5-AABE-4C45-A02A-5C7C9F63940A}" type="pres">
      <dgm:prSet presAssocID="{7CF1B6EB-6B4A-ED4A-8E7D-334E4D8CE22E}" presName="Name18" presStyleLbl="sibTrans2D1" presStyleIdx="1" presStyleCnt="2"/>
      <dgm:spPr/>
    </dgm:pt>
    <dgm:pt modelId="{CCBE3F23-8176-A342-8844-78425077149E}" type="pres">
      <dgm:prSet presAssocID="{082995EB-AB22-FA49-A47C-3D44A9862F3B}" presName="composite1" presStyleCnt="0"/>
      <dgm:spPr/>
    </dgm:pt>
    <dgm:pt modelId="{39A4B96D-8052-2E45-8B18-7C782F270F65}" type="pres">
      <dgm:prSet presAssocID="{082995EB-AB22-FA49-A47C-3D44A9862F3B}" presName="dummyNode1" presStyleLbl="node1" presStyleIdx="1" presStyleCnt="3"/>
      <dgm:spPr/>
    </dgm:pt>
    <dgm:pt modelId="{E7D52086-E1D4-5D4F-929C-2B8F2EBE8DD5}" type="pres">
      <dgm:prSet presAssocID="{082995EB-AB22-FA49-A47C-3D44A9862F3B}" presName="childNode1" presStyleLbl="bgAcc1" presStyleIdx="2" presStyleCnt="3" custScaleY="118591">
        <dgm:presLayoutVars>
          <dgm:bulletEnabled val="1"/>
        </dgm:presLayoutVars>
      </dgm:prSet>
      <dgm:spPr/>
    </dgm:pt>
    <dgm:pt modelId="{CC7AA663-C60F-EF4E-9832-45FF10B24C70}" type="pres">
      <dgm:prSet presAssocID="{082995EB-AB22-FA49-A47C-3D44A9862F3B}" presName="childNode1tx" presStyleLbl="bgAcc1" presStyleIdx="2" presStyleCnt="3">
        <dgm:presLayoutVars>
          <dgm:bulletEnabled val="1"/>
        </dgm:presLayoutVars>
      </dgm:prSet>
      <dgm:spPr/>
    </dgm:pt>
    <dgm:pt modelId="{5A1D0BC5-A8F7-C046-8947-5E07205B2107}" type="pres">
      <dgm:prSet presAssocID="{082995EB-AB22-FA49-A47C-3D44A9862F3B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0FC5E74B-1398-6847-AB19-85F5635F4BEA}" type="pres">
      <dgm:prSet presAssocID="{082995EB-AB22-FA49-A47C-3D44A9862F3B}" presName="connSite1" presStyleCnt="0"/>
      <dgm:spPr/>
    </dgm:pt>
  </dgm:ptLst>
  <dgm:cxnLst>
    <dgm:cxn modelId="{1C6F9001-B957-7F42-9821-0B80C3346E3E}" srcId="{313B5D3D-C046-5E4D-81CA-1C250346F154}" destId="{963D77BA-C741-004B-B9B7-6B35D989C083}" srcOrd="3" destOrd="0" parTransId="{34E1E858-92BA-0846-9368-1A9D2707C58B}" sibTransId="{567DAD81-6F51-6E45-8775-AF350937C938}"/>
    <dgm:cxn modelId="{31175602-A840-9846-8AAC-13A3C7C6D081}" srcId="{313B5D3D-C046-5E4D-81CA-1C250346F154}" destId="{3C1837B6-1DFD-8B4A-AE35-B1543EC80518}" srcOrd="5" destOrd="0" parTransId="{09E25A7C-E486-7E4A-BF08-1E2A91C9D92B}" sibTransId="{CD3CE10C-60C3-4242-A846-A31260AFF888}"/>
    <dgm:cxn modelId="{D11B9D04-2BF4-A447-B616-71B7B8F4D3C8}" srcId="{082995EB-AB22-FA49-A47C-3D44A9862F3B}" destId="{88E6F6DF-4679-4F4E-AC6C-88E568D7CA69}" srcOrd="0" destOrd="0" parTransId="{74775C6B-B786-6249-9462-77A85CBB254B}" sibTransId="{BDD2C7D4-62E4-9843-87D5-E9C2B82E6E6E}"/>
    <dgm:cxn modelId="{0E5AE70A-5134-E64B-B2BE-E3D45C4F50D1}" type="presOf" srcId="{02CE42B5-9D0D-F44D-87EF-92D99210EE23}" destId="{126A5BCC-1DD1-D345-8426-2E86DD74A6D6}" srcOrd="0" destOrd="1" presId="urn:microsoft.com/office/officeart/2005/8/layout/hProcess4"/>
    <dgm:cxn modelId="{70D57513-213C-4D4E-8844-D1633BD7F2F0}" type="presOf" srcId="{FC102F47-2C52-AC42-A7A8-219EFC9B7AA7}" destId="{E2E436E4-95C3-0B43-9790-29B29E40CBE5}" srcOrd="0" destOrd="1" presId="urn:microsoft.com/office/officeart/2005/8/layout/hProcess4"/>
    <dgm:cxn modelId="{26171616-8A6E-D446-B6ED-0BA15DC742CA}" type="presOf" srcId="{313B5D3D-C046-5E4D-81CA-1C250346F154}" destId="{4BA81FF5-9F2F-1E48-91B7-20697369070C}" srcOrd="0" destOrd="0" presId="urn:microsoft.com/office/officeart/2005/8/layout/hProcess4"/>
    <dgm:cxn modelId="{BDDE4E1B-6C25-EA4C-9DB4-0CE8D00D247C}" type="presOf" srcId="{A0E95FE0-9E37-0249-A025-4A4895B5BD4A}" destId="{4F9DDEE1-7DC4-4043-974D-7C4801AFEE37}" srcOrd="1" destOrd="0" presId="urn:microsoft.com/office/officeart/2005/8/layout/hProcess4"/>
    <dgm:cxn modelId="{CA6A871E-89A1-B74B-9DEF-229F3E75A6FF}" type="presOf" srcId="{3F03D102-0D0F-2444-A1C8-DE19B657E0CA}" destId="{E2E436E4-95C3-0B43-9790-29B29E40CBE5}" srcOrd="0" destOrd="4" presId="urn:microsoft.com/office/officeart/2005/8/layout/hProcess4"/>
    <dgm:cxn modelId="{D9FCEE22-B669-E84D-91AB-8317783EB319}" type="presOf" srcId="{E0833424-54AE-5E49-96C3-F4D338D5533E}" destId="{126A5BCC-1DD1-D345-8426-2E86DD74A6D6}" srcOrd="0" destOrd="2" presId="urn:microsoft.com/office/officeart/2005/8/layout/hProcess4"/>
    <dgm:cxn modelId="{3F4AB12D-D2E6-6741-BFD2-4961A9816A35}" type="presOf" srcId="{A8C19FF6-3200-E441-9299-B46D4A72FD56}" destId="{7A919EF2-9F74-6C43-852C-5FB4C9CEFA30}" srcOrd="0" destOrd="0" presId="urn:microsoft.com/office/officeart/2005/8/layout/hProcess4"/>
    <dgm:cxn modelId="{DE507D2E-82BC-7E42-A126-C97EA067F85D}" srcId="{F0C92586-4087-6545-AA98-53FBED5524D0}" destId="{44901531-9155-614C-B249-0DBA85E4324A}" srcOrd="3" destOrd="0" parTransId="{90D279CB-F9B3-A84F-A381-C9C2D8DDD42D}" sibTransId="{43422DEF-7BC7-CE48-83B3-E963B0AA91EC}"/>
    <dgm:cxn modelId="{CFB5FC2E-ACAD-8545-872E-BC8DE21FC0DA}" type="presOf" srcId="{8826604A-AD4A-F345-B3B2-97826D781966}" destId="{CC7AA663-C60F-EF4E-9832-45FF10B24C70}" srcOrd="1" destOrd="1" presId="urn:microsoft.com/office/officeart/2005/8/layout/hProcess4"/>
    <dgm:cxn modelId="{7B125A30-35ED-854D-AC46-59681DFCD641}" type="presOf" srcId="{3C1837B6-1DFD-8B4A-AE35-B1543EC80518}" destId="{E2E436E4-95C3-0B43-9790-29B29E40CBE5}" srcOrd="0" destOrd="5" presId="urn:microsoft.com/office/officeart/2005/8/layout/hProcess4"/>
    <dgm:cxn modelId="{A0B88330-9A10-F74E-B31F-23F6105F0F92}" type="presOf" srcId="{963D77BA-C741-004B-B9B7-6B35D989C083}" destId="{4F9DDEE1-7DC4-4043-974D-7C4801AFEE37}" srcOrd="1" destOrd="3" presId="urn:microsoft.com/office/officeart/2005/8/layout/hProcess4"/>
    <dgm:cxn modelId="{2C94C631-86D5-E644-95D6-BEEE66527E2E}" type="presOf" srcId="{85B693D2-7C4D-1645-B334-682D274A8A62}" destId="{4F9DDEE1-7DC4-4043-974D-7C4801AFEE37}" srcOrd="1" destOrd="2" presId="urn:microsoft.com/office/officeart/2005/8/layout/hProcess4"/>
    <dgm:cxn modelId="{46B32A3C-CFAF-BC47-A8C8-B4261FB5BFD2}" type="presOf" srcId="{F3739A43-3093-5C42-B021-D39052A397E7}" destId="{D4DD10DF-1235-8B4A-8F7F-F0547D8C73AF}" srcOrd="0" destOrd="0" presId="urn:microsoft.com/office/officeart/2005/8/layout/hProcess4"/>
    <dgm:cxn modelId="{6BD3CE5F-23FB-8644-913C-FAD756E51331}" srcId="{F0C92586-4087-6545-AA98-53FBED5524D0}" destId="{E0833424-54AE-5E49-96C3-F4D338D5533E}" srcOrd="2" destOrd="0" parTransId="{A721212B-A734-5545-A3A0-C707AB5FA8AF}" sibTransId="{BC40F131-C449-584C-BC49-7F632CB1782E}"/>
    <dgm:cxn modelId="{DBCF9C61-04DC-1F45-A49B-1C29370549B2}" type="presOf" srcId="{88E6F6DF-4679-4F4E-AC6C-88E568D7CA69}" destId="{E7D52086-E1D4-5D4F-929C-2B8F2EBE8DD5}" srcOrd="0" destOrd="0" presId="urn:microsoft.com/office/officeart/2005/8/layout/hProcess4"/>
    <dgm:cxn modelId="{8EADFC66-4EF9-EB45-AA0F-7958BDB4A00F}" srcId="{313B5D3D-C046-5E4D-81CA-1C250346F154}" destId="{85B693D2-7C4D-1645-B334-682D274A8A62}" srcOrd="2" destOrd="0" parTransId="{A6ED3100-D897-134A-B5ED-23CBA1BC40F9}" sibTransId="{89DFF95C-F1C3-1246-AE2A-FB82E1AB983E}"/>
    <dgm:cxn modelId="{93233347-F1B4-0C4A-A540-A83F58A9CD39}" srcId="{082995EB-AB22-FA49-A47C-3D44A9862F3B}" destId="{8826604A-AD4A-F345-B3B2-97826D781966}" srcOrd="1" destOrd="0" parTransId="{49822F2D-88D2-C14C-90D5-DD5D74704C4F}" sibTransId="{4E2D07B1-312C-1D4C-B47E-FCCE3BFF0A1B}"/>
    <dgm:cxn modelId="{DBE8ED69-8167-0749-A734-F5550C9F74F9}" type="presOf" srcId="{FC6F97A4-18F6-AB46-B32D-359499E71D43}" destId="{EDF5DDFA-6535-F747-8FCA-25C283BECC84}" srcOrd="1" destOrd="0" presId="urn:microsoft.com/office/officeart/2005/8/layout/hProcess4"/>
    <dgm:cxn modelId="{A9115A4A-7904-FD40-8087-1C950FB22E8C}" type="presOf" srcId="{44901531-9155-614C-B249-0DBA85E4324A}" destId="{126A5BCC-1DD1-D345-8426-2E86DD74A6D6}" srcOrd="0" destOrd="3" presId="urn:microsoft.com/office/officeart/2005/8/layout/hProcess4"/>
    <dgm:cxn modelId="{2196854A-659C-C140-A753-E4E6CDC6ED42}" type="presOf" srcId="{E0833424-54AE-5E49-96C3-F4D338D5533E}" destId="{EDF5DDFA-6535-F747-8FCA-25C283BECC84}" srcOrd="1" destOrd="2" presId="urn:microsoft.com/office/officeart/2005/8/layout/hProcess4"/>
    <dgm:cxn modelId="{9DC6FF4B-A524-0540-8D8A-97D524040ABD}" srcId="{313B5D3D-C046-5E4D-81CA-1C250346F154}" destId="{3F03D102-0D0F-2444-A1C8-DE19B657E0CA}" srcOrd="4" destOrd="0" parTransId="{27EAB142-1978-F146-85D5-2996F69DD6A6}" sibTransId="{201242A7-FA60-884F-9DC8-0DC5BDF2023B}"/>
    <dgm:cxn modelId="{9B2F936F-53DD-0543-9400-C69FF2C4DBCB}" srcId="{313B5D3D-C046-5E4D-81CA-1C250346F154}" destId="{FC102F47-2C52-AC42-A7A8-219EFC9B7AA7}" srcOrd="1" destOrd="0" parTransId="{E77D430F-1E44-194C-B7D1-1B23FCE06DB6}" sibTransId="{3A0CB00D-367E-B742-9EBB-D3C833A7219B}"/>
    <dgm:cxn modelId="{6024A174-1D9D-D043-814D-8E70D52204D1}" type="presOf" srcId="{85B693D2-7C4D-1645-B334-682D274A8A62}" destId="{E2E436E4-95C3-0B43-9790-29B29E40CBE5}" srcOrd="0" destOrd="2" presId="urn:microsoft.com/office/officeart/2005/8/layout/hProcess4"/>
    <dgm:cxn modelId="{E1F10577-9AF9-4245-B159-171E873F653A}" type="presOf" srcId="{3F03D102-0D0F-2444-A1C8-DE19B657E0CA}" destId="{4F9DDEE1-7DC4-4043-974D-7C4801AFEE37}" srcOrd="1" destOrd="4" presId="urn:microsoft.com/office/officeart/2005/8/layout/hProcess4"/>
    <dgm:cxn modelId="{073A3077-FDCF-0D49-BB1E-1064A1ED7FAE}" srcId="{F0C92586-4087-6545-AA98-53FBED5524D0}" destId="{02CE42B5-9D0D-F44D-87EF-92D99210EE23}" srcOrd="1" destOrd="0" parTransId="{64DC97B4-ED71-4049-93F8-EA6B4CD613C3}" sibTransId="{7290DDBF-FA0D-8F49-AFC7-33B398A3D428}"/>
    <dgm:cxn modelId="{3697305A-7FA4-D64A-9015-260F8D202BCE}" type="presOf" srcId="{7CF1B6EB-6B4A-ED4A-8E7D-334E4D8CE22E}" destId="{E56E0DE5-AABE-4C45-A02A-5C7C9F63940A}" srcOrd="0" destOrd="0" presId="urn:microsoft.com/office/officeart/2005/8/layout/hProcess4"/>
    <dgm:cxn modelId="{91B3318A-681E-3A44-A80C-6639B5874E7A}" type="presOf" srcId="{8826604A-AD4A-F345-B3B2-97826D781966}" destId="{E7D52086-E1D4-5D4F-929C-2B8F2EBE8DD5}" srcOrd="0" destOrd="1" presId="urn:microsoft.com/office/officeart/2005/8/layout/hProcess4"/>
    <dgm:cxn modelId="{2F5AA28D-33BC-A847-A352-974110B8C769}" type="presOf" srcId="{FC102F47-2C52-AC42-A7A8-219EFC9B7AA7}" destId="{4F9DDEE1-7DC4-4043-974D-7C4801AFEE37}" srcOrd="1" destOrd="1" presId="urn:microsoft.com/office/officeart/2005/8/layout/hProcess4"/>
    <dgm:cxn modelId="{F3A52A8E-B56A-9D42-9F14-8C782CF875A8}" type="presOf" srcId="{F0C92586-4087-6545-AA98-53FBED5524D0}" destId="{A005FA8D-B7E4-C54A-A4DA-4BEC4647B858}" srcOrd="0" destOrd="0" presId="urn:microsoft.com/office/officeart/2005/8/layout/hProcess4"/>
    <dgm:cxn modelId="{B8C0C9A6-DD6B-DB42-A1E3-03A34266C504}" srcId="{A8C19FF6-3200-E441-9299-B46D4A72FD56}" destId="{F0C92586-4087-6545-AA98-53FBED5524D0}" srcOrd="1" destOrd="0" parTransId="{6B16E0AF-D811-2240-80B1-CA5B5811DEA1}" sibTransId="{7CF1B6EB-6B4A-ED4A-8E7D-334E4D8CE22E}"/>
    <dgm:cxn modelId="{BE0153B7-7F79-FD48-BE9C-53AB9C1D26C5}" type="presOf" srcId="{44901531-9155-614C-B249-0DBA85E4324A}" destId="{EDF5DDFA-6535-F747-8FCA-25C283BECC84}" srcOrd="1" destOrd="3" presId="urn:microsoft.com/office/officeart/2005/8/layout/hProcess4"/>
    <dgm:cxn modelId="{55C8D4C6-FA71-AF48-947C-B875D73C02C5}" type="presOf" srcId="{963D77BA-C741-004B-B9B7-6B35D989C083}" destId="{E2E436E4-95C3-0B43-9790-29B29E40CBE5}" srcOrd="0" destOrd="3" presId="urn:microsoft.com/office/officeart/2005/8/layout/hProcess4"/>
    <dgm:cxn modelId="{40AC97C8-3C5B-914A-9BAF-4BC141B6C19D}" type="presOf" srcId="{082995EB-AB22-FA49-A47C-3D44A9862F3B}" destId="{5A1D0BC5-A8F7-C046-8947-5E07205B2107}" srcOrd="0" destOrd="0" presId="urn:microsoft.com/office/officeart/2005/8/layout/hProcess4"/>
    <dgm:cxn modelId="{54712FCB-3533-4D49-BB00-3DD8C002B9C4}" type="presOf" srcId="{02CE42B5-9D0D-F44D-87EF-92D99210EE23}" destId="{EDF5DDFA-6535-F747-8FCA-25C283BECC84}" srcOrd="1" destOrd="1" presId="urn:microsoft.com/office/officeart/2005/8/layout/hProcess4"/>
    <dgm:cxn modelId="{763027D1-3A53-F14C-BCBF-17664B28C6B3}" type="presOf" srcId="{FC6F97A4-18F6-AB46-B32D-359499E71D43}" destId="{126A5BCC-1DD1-D345-8426-2E86DD74A6D6}" srcOrd="0" destOrd="0" presId="urn:microsoft.com/office/officeart/2005/8/layout/hProcess4"/>
    <dgm:cxn modelId="{60D5B3DD-2BAC-2D49-99B9-395BD0577CA8}" srcId="{313B5D3D-C046-5E4D-81CA-1C250346F154}" destId="{A0E95FE0-9E37-0249-A025-4A4895B5BD4A}" srcOrd="0" destOrd="0" parTransId="{5D44B04E-DC3D-2146-B372-98FC4184CA0E}" sibTransId="{4633D64E-345D-3742-B913-BA5F8945B701}"/>
    <dgm:cxn modelId="{CF9DCDE5-AE25-8A49-BE0A-ADFEEDF89AAB}" srcId="{A8C19FF6-3200-E441-9299-B46D4A72FD56}" destId="{313B5D3D-C046-5E4D-81CA-1C250346F154}" srcOrd="0" destOrd="0" parTransId="{70622971-17C1-5A42-91D8-DA04F786D613}" sibTransId="{F3739A43-3093-5C42-B021-D39052A397E7}"/>
    <dgm:cxn modelId="{E679DBE7-E735-034F-BC05-BCC560C7C2DB}" type="presOf" srcId="{3C1837B6-1DFD-8B4A-AE35-B1543EC80518}" destId="{4F9DDEE1-7DC4-4043-974D-7C4801AFEE37}" srcOrd="1" destOrd="5" presId="urn:microsoft.com/office/officeart/2005/8/layout/hProcess4"/>
    <dgm:cxn modelId="{C9B031EA-4206-E240-B410-68553B288EC7}" srcId="{F0C92586-4087-6545-AA98-53FBED5524D0}" destId="{FC6F97A4-18F6-AB46-B32D-359499E71D43}" srcOrd="0" destOrd="0" parTransId="{4509D226-C312-1F48-9B2B-638037D68623}" sibTransId="{8474EF1B-A8EC-0240-B635-1000D66B1FD8}"/>
    <dgm:cxn modelId="{FA882AF3-E8A9-0A41-974F-E4A415BC01A6}" type="presOf" srcId="{A0E95FE0-9E37-0249-A025-4A4895B5BD4A}" destId="{E2E436E4-95C3-0B43-9790-29B29E40CBE5}" srcOrd="0" destOrd="0" presId="urn:microsoft.com/office/officeart/2005/8/layout/hProcess4"/>
    <dgm:cxn modelId="{B5DC28F8-6CC8-3A4A-A3DB-FAD1D0081DCF}" srcId="{A8C19FF6-3200-E441-9299-B46D4A72FD56}" destId="{082995EB-AB22-FA49-A47C-3D44A9862F3B}" srcOrd="2" destOrd="0" parTransId="{CB68E53D-29AE-C74F-8BAB-497156D10C84}" sibTransId="{4A1D11FB-71CE-DE46-9FBD-D1673C0D8377}"/>
    <dgm:cxn modelId="{05D48EF9-38E7-DE4F-994C-C7F17B669C49}" type="presOf" srcId="{88E6F6DF-4679-4F4E-AC6C-88E568D7CA69}" destId="{CC7AA663-C60F-EF4E-9832-45FF10B24C70}" srcOrd="1" destOrd="0" presId="urn:microsoft.com/office/officeart/2005/8/layout/hProcess4"/>
    <dgm:cxn modelId="{8A28529F-8D2B-0441-BE19-AA590DAB96B5}" type="presParOf" srcId="{7A919EF2-9F74-6C43-852C-5FB4C9CEFA30}" destId="{41429BB8-59F3-1147-832B-71A3A23D87D0}" srcOrd="0" destOrd="0" presId="urn:microsoft.com/office/officeart/2005/8/layout/hProcess4"/>
    <dgm:cxn modelId="{99B18944-B25B-B44E-A4E9-33265E8A33D9}" type="presParOf" srcId="{7A919EF2-9F74-6C43-852C-5FB4C9CEFA30}" destId="{ABA18EE4-AFC5-FA47-952F-B6F0D0DFB418}" srcOrd="1" destOrd="0" presId="urn:microsoft.com/office/officeart/2005/8/layout/hProcess4"/>
    <dgm:cxn modelId="{FB5D8366-A0FA-0F42-96C3-8CD14DCE2B96}" type="presParOf" srcId="{7A919EF2-9F74-6C43-852C-5FB4C9CEFA30}" destId="{761421C2-7880-0C44-BD00-D161EE6AE9DA}" srcOrd="2" destOrd="0" presId="urn:microsoft.com/office/officeart/2005/8/layout/hProcess4"/>
    <dgm:cxn modelId="{ADEC0B16-C5D9-AB47-95F2-AF92A816932C}" type="presParOf" srcId="{761421C2-7880-0C44-BD00-D161EE6AE9DA}" destId="{CE726C94-47E3-1E4F-9CA7-BC006D890F83}" srcOrd="0" destOrd="0" presId="urn:microsoft.com/office/officeart/2005/8/layout/hProcess4"/>
    <dgm:cxn modelId="{1FEEA6CA-7F5B-3B4A-AD09-2EC40CD80CF8}" type="presParOf" srcId="{CE726C94-47E3-1E4F-9CA7-BC006D890F83}" destId="{995CEEBD-7D5A-F549-8AB2-7C1598016B05}" srcOrd="0" destOrd="0" presId="urn:microsoft.com/office/officeart/2005/8/layout/hProcess4"/>
    <dgm:cxn modelId="{FA7C2427-9211-AC42-BA20-035B5F678A53}" type="presParOf" srcId="{CE726C94-47E3-1E4F-9CA7-BC006D890F83}" destId="{E2E436E4-95C3-0B43-9790-29B29E40CBE5}" srcOrd="1" destOrd="0" presId="urn:microsoft.com/office/officeart/2005/8/layout/hProcess4"/>
    <dgm:cxn modelId="{F784EA46-E045-264C-A4B1-046BB83642DC}" type="presParOf" srcId="{CE726C94-47E3-1E4F-9CA7-BC006D890F83}" destId="{4F9DDEE1-7DC4-4043-974D-7C4801AFEE37}" srcOrd="2" destOrd="0" presId="urn:microsoft.com/office/officeart/2005/8/layout/hProcess4"/>
    <dgm:cxn modelId="{105BE364-18C3-3E4E-B88D-1B4FB4FAFC2C}" type="presParOf" srcId="{CE726C94-47E3-1E4F-9CA7-BC006D890F83}" destId="{4BA81FF5-9F2F-1E48-91B7-20697369070C}" srcOrd="3" destOrd="0" presId="urn:microsoft.com/office/officeart/2005/8/layout/hProcess4"/>
    <dgm:cxn modelId="{69718E35-A16C-734A-B3F9-1E2FB6EBBADB}" type="presParOf" srcId="{CE726C94-47E3-1E4F-9CA7-BC006D890F83}" destId="{B28130DB-6421-274B-BB07-4F9847C6B671}" srcOrd="4" destOrd="0" presId="urn:microsoft.com/office/officeart/2005/8/layout/hProcess4"/>
    <dgm:cxn modelId="{CDC6DF86-F410-F446-991E-864E18AECB2C}" type="presParOf" srcId="{761421C2-7880-0C44-BD00-D161EE6AE9DA}" destId="{D4DD10DF-1235-8B4A-8F7F-F0547D8C73AF}" srcOrd="1" destOrd="0" presId="urn:microsoft.com/office/officeart/2005/8/layout/hProcess4"/>
    <dgm:cxn modelId="{2C6F95A4-6D21-E14C-8D1E-C5B7B3AAEF6D}" type="presParOf" srcId="{761421C2-7880-0C44-BD00-D161EE6AE9DA}" destId="{FA444205-520A-6141-8ADC-26CF4BE62520}" srcOrd="2" destOrd="0" presId="urn:microsoft.com/office/officeart/2005/8/layout/hProcess4"/>
    <dgm:cxn modelId="{CB181FB9-8842-C948-9D74-57017D081487}" type="presParOf" srcId="{FA444205-520A-6141-8ADC-26CF4BE62520}" destId="{7AB7594F-B2DE-4C49-9701-CFF51601E6C6}" srcOrd="0" destOrd="0" presId="urn:microsoft.com/office/officeart/2005/8/layout/hProcess4"/>
    <dgm:cxn modelId="{04092A21-A382-6A47-BDE8-120F2A6D1A27}" type="presParOf" srcId="{FA444205-520A-6141-8ADC-26CF4BE62520}" destId="{126A5BCC-1DD1-D345-8426-2E86DD74A6D6}" srcOrd="1" destOrd="0" presId="urn:microsoft.com/office/officeart/2005/8/layout/hProcess4"/>
    <dgm:cxn modelId="{4F0F9517-164F-D34D-8ADA-CDD42C19F9F3}" type="presParOf" srcId="{FA444205-520A-6141-8ADC-26CF4BE62520}" destId="{EDF5DDFA-6535-F747-8FCA-25C283BECC84}" srcOrd="2" destOrd="0" presId="urn:microsoft.com/office/officeart/2005/8/layout/hProcess4"/>
    <dgm:cxn modelId="{C1C8E0FF-EBF4-AE4F-8189-55F51DCA84A2}" type="presParOf" srcId="{FA444205-520A-6141-8ADC-26CF4BE62520}" destId="{A005FA8D-B7E4-C54A-A4DA-4BEC4647B858}" srcOrd="3" destOrd="0" presId="urn:microsoft.com/office/officeart/2005/8/layout/hProcess4"/>
    <dgm:cxn modelId="{327042E0-BC86-D241-8AE8-046B09345E7C}" type="presParOf" srcId="{FA444205-520A-6141-8ADC-26CF4BE62520}" destId="{49757A49-2F57-124F-A1CB-9CAA060B2F79}" srcOrd="4" destOrd="0" presId="urn:microsoft.com/office/officeart/2005/8/layout/hProcess4"/>
    <dgm:cxn modelId="{A3E79408-3C06-814A-80A8-6E9B8F81319A}" type="presParOf" srcId="{761421C2-7880-0C44-BD00-D161EE6AE9DA}" destId="{E56E0DE5-AABE-4C45-A02A-5C7C9F63940A}" srcOrd="3" destOrd="0" presId="urn:microsoft.com/office/officeart/2005/8/layout/hProcess4"/>
    <dgm:cxn modelId="{A5069741-102D-EB42-A2B2-D37BB1BF989E}" type="presParOf" srcId="{761421C2-7880-0C44-BD00-D161EE6AE9DA}" destId="{CCBE3F23-8176-A342-8844-78425077149E}" srcOrd="4" destOrd="0" presId="urn:microsoft.com/office/officeart/2005/8/layout/hProcess4"/>
    <dgm:cxn modelId="{3D146FAB-EEE0-B048-8CA1-96B65656377B}" type="presParOf" srcId="{CCBE3F23-8176-A342-8844-78425077149E}" destId="{39A4B96D-8052-2E45-8B18-7C782F270F65}" srcOrd="0" destOrd="0" presId="urn:microsoft.com/office/officeart/2005/8/layout/hProcess4"/>
    <dgm:cxn modelId="{28BC108C-CD18-614F-BA72-2DD0D2F26258}" type="presParOf" srcId="{CCBE3F23-8176-A342-8844-78425077149E}" destId="{E7D52086-E1D4-5D4F-929C-2B8F2EBE8DD5}" srcOrd="1" destOrd="0" presId="urn:microsoft.com/office/officeart/2005/8/layout/hProcess4"/>
    <dgm:cxn modelId="{363BD715-1FA4-2F44-B307-89DE4B9BFFE6}" type="presParOf" srcId="{CCBE3F23-8176-A342-8844-78425077149E}" destId="{CC7AA663-C60F-EF4E-9832-45FF10B24C70}" srcOrd="2" destOrd="0" presId="urn:microsoft.com/office/officeart/2005/8/layout/hProcess4"/>
    <dgm:cxn modelId="{204B054C-6796-9747-9AD5-A65EF6D79178}" type="presParOf" srcId="{CCBE3F23-8176-A342-8844-78425077149E}" destId="{5A1D0BC5-A8F7-C046-8947-5E07205B2107}" srcOrd="3" destOrd="0" presId="urn:microsoft.com/office/officeart/2005/8/layout/hProcess4"/>
    <dgm:cxn modelId="{6AA73BDD-2132-2D4E-B1F8-8B90C18997A5}" type="presParOf" srcId="{CCBE3F23-8176-A342-8844-78425077149E}" destId="{0FC5E74B-1398-6847-AB19-85F5635F4BE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7B39C-6C28-D144-AF3A-3701BE3F572C}">
      <dsp:nvSpPr>
        <dsp:cNvPr id="0" name=""/>
        <dsp:cNvSpPr/>
      </dsp:nvSpPr>
      <dsp:spPr>
        <a:xfrm>
          <a:off x="-9474020" y="-1458390"/>
          <a:ext cx="11364397" cy="11364397"/>
        </a:xfrm>
        <a:prstGeom prst="blockArc">
          <a:avLst>
            <a:gd name="adj1" fmla="val 18900000"/>
            <a:gd name="adj2" fmla="val 2700000"/>
            <a:gd name="adj3" fmla="val 1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C77028-F1ED-F447-96F2-D0BF72387849}">
      <dsp:nvSpPr>
        <dsp:cNvPr id="0" name=""/>
        <dsp:cNvSpPr/>
      </dsp:nvSpPr>
      <dsp:spPr>
        <a:xfrm>
          <a:off x="1552883" y="1020385"/>
          <a:ext cx="14796212" cy="278619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56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tx1"/>
              </a:solidFill>
              <a:ea typeface="+mj-ea"/>
              <a:cs typeface="Times New Roman" panose="02020603050405020304" pitchFamily="18" charset="0"/>
            </a:rPr>
            <a:t>Analyser</a:t>
          </a:r>
          <a:r>
            <a:rPr lang="en-US" sz="3600" kern="1200" dirty="0">
              <a:solidFill>
                <a:schemeClr val="tx1"/>
              </a:solidFill>
              <a:ea typeface="+mj-ea"/>
              <a:cs typeface="Times New Roman" panose="02020603050405020304" pitchFamily="18" charset="0"/>
            </a:rPr>
            <a:t> - justification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En vous appuyant sur des images de votre collectif (</a:t>
          </a:r>
          <a:r>
            <a:rPr lang="en-US" sz="2000" i="0" kern="1200" dirty="0" err="1">
              <a:solidFill>
                <a:schemeClr val="tx1"/>
              </a:solidFill>
              <a:effectLst/>
              <a:cs typeface="Times New Roman" panose="02020603050405020304" pitchFamily="18" charset="0"/>
            </a:rPr>
            <a:t>vidéo</a:t>
          </a: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match </a:t>
          </a:r>
          <a:r>
            <a:rPr lang="en-US" sz="2000" i="0" kern="1200" dirty="0" err="1">
              <a:solidFill>
                <a:schemeClr val="tx1"/>
              </a:solidFill>
              <a:effectLst/>
              <a:cs typeface="Times New Roman" panose="02020603050405020304" pitchFamily="18" charset="0"/>
            </a:rPr>
            <a:t>ou</a:t>
          </a: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entrainment) et définir les comportements attendus du geste technique que doivent réaliser joueurs(ses)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Il est important de prévoir la temporalité du geste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Avant le geste = pré action - le geste en lui même - l'action qui suis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En vous appuyant sur des images de Haut-niveau</a:t>
          </a:r>
        </a:p>
      </dsp:txBody>
      <dsp:txXfrm>
        <a:off x="1552883" y="1020385"/>
        <a:ext cx="14796212" cy="2786196"/>
      </dsp:txXfrm>
    </dsp:sp>
    <dsp:sp modelId="{B558BFED-B115-994A-AC11-83631E6D3D2E}">
      <dsp:nvSpPr>
        <dsp:cNvPr id="0" name=""/>
        <dsp:cNvSpPr/>
      </dsp:nvSpPr>
      <dsp:spPr>
        <a:xfrm>
          <a:off x="44561" y="905162"/>
          <a:ext cx="3016644" cy="3016644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9E85F-E178-9C40-8D1F-3629A7959187}">
      <dsp:nvSpPr>
        <dsp:cNvPr id="0" name=""/>
        <dsp:cNvSpPr/>
      </dsp:nvSpPr>
      <dsp:spPr>
        <a:xfrm>
          <a:off x="1552883" y="4592478"/>
          <a:ext cx="14796212" cy="288330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5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i="0" kern="1200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Entrainer une geste technique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Comment entrainez-vous votre geste technique 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Vous devrez présenter votre contexte </a:t>
          </a: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(pourquoi, comment, quand… </a:t>
          </a:r>
          <a:r>
            <a:rPr lang="en-US" sz="2000" i="1" kern="1200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réaliser</a:t>
          </a: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ce</a:t>
          </a: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geste)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>
              <a:solidFill>
                <a:schemeClr val="tx1"/>
              </a:solidFill>
              <a:effectLst/>
              <a:cs typeface="Times New Roman" panose="02020603050405020304" pitchFamily="18" charset="0"/>
            </a:rPr>
            <a:t>Vous devrez présenter vos situations en prenant en compte que la technique individuelle est au service du jeu</a:t>
          </a:r>
          <a:r>
            <a:rPr lang="en-US" sz="2000" i="0" kern="1200" dirty="0">
              <a:solidFill>
                <a:srgbClr val="3891CE"/>
              </a:solidFill>
              <a:effectLst/>
              <a:cs typeface="Times New Roman" panose="02020603050405020304" pitchFamily="18" charset="0"/>
            </a:rPr>
            <a:t> </a:t>
          </a: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(pourquoi, comment, quand… </a:t>
          </a:r>
          <a:r>
            <a:rPr lang="en-US" sz="2000" i="1" kern="1200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réaliser</a:t>
          </a: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solidFill>
                <a:srgbClr val="DF4A25"/>
              </a:solidFill>
              <a:effectLst/>
              <a:cs typeface="Times New Roman" panose="02020603050405020304" pitchFamily="18" charset="0"/>
            </a:rPr>
            <a:t>ce</a:t>
          </a:r>
          <a:r>
            <a:rPr lang="en-US" sz="2000" i="1" kern="1200" dirty="0">
              <a:solidFill>
                <a:srgbClr val="DF4A25"/>
              </a:solidFill>
              <a:effectLst/>
              <a:cs typeface="Times New Roman" panose="02020603050405020304" pitchFamily="18" charset="0"/>
            </a:rPr>
            <a:t> geste)</a:t>
          </a:r>
          <a:endParaRPr lang="en-US" sz="2000" i="0" kern="1200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  <a:cs typeface="Times New Roman" panose="02020603050405020304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</dsp:txBody>
      <dsp:txXfrm>
        <a:off x="1552883" y="4592478"/>
        <a:ext cx="14796212" cy="2883308"/>
      </dsp:txXfrm>
    </dsp:sp>
    <dsp:sp modelId="{ADAE2615-5D76-1143-8F70-E199E340DF31}">
      <dsp:nvSpPr>
        <dsp:cNvPr id="0" name=""/>
        <dsp:cNvSpPr/>
      </dsp:nvSpPr>
      <dsp:spPr>
        <a:xfrm>
          <a:off x="44561" y="4525810"/>
          <a:ext cx="3016644" cy="301664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D3868-BEF1-2A40-B9A4-D46F38E96E47}">
      <dsp:nvSpPr>
        <dsp:cNvPr id="0" name=""/>
        <dsp:cNvSpPr/>
      </dsp:nvSpPr>
      <dsp:spPr>
        <a:xfrm>
          <a:off x="1325" y="2054359"/>
          <a:ext cx="3242844" cy="2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2000" i="1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Comportements attendus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2000" i="1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Selon le type de passe</a:t>
          </a:r>
          <a:endParaRPr lang="fr-FR" sz="2000" i="1" kern="1200" dirty="0">
            <a:solidFill>
              <a:srgbClr val="3891CE"/>
            </a:solidFill>
            <a:latin typeface="+mn-lt"/>
          </a:endParaRPr>
        </a:p>
      </dsp:txBody>
      <dsp:txXfrm>
        <a:off x="62877" y="2115911"/>
        <a:ext cx="3119740" cy="1978421"/>
      </dsp:txXfrm>
    </dsp:sp>
    <dsp:sp modelId="{EA1DB00B-7493-5946-ACBB-A123C8FF7D79}">
      <dsp:nvSpPr>
        <dsp:cNvPr id="0" name=""/>
        <dsp:cNvSpPr/>
      </dsp:nvSpPr>
      <dsp:spPr>
        <a:xfrm>
          <a:off x="1786684" y="2558372"/>
          <a:ext cx="3772749" cy="3772749"/>
        </a:xfrm>
        <a:prstGeom prst="leftCircularArrow">
          <a:avLst>
            <a:gd name="adj1" fmla="val 3672"/>
            <a:gd name="adj2" fmla="val 457424"/>
            <a:gd name="adj3" fmla="val 2232935"/>
            <a:gd name="adj4" fmla="val 9024489"/>
            <a:gd name="adj5" fmla="val 428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7DD7F-2AFD-EC42-B136-3943A701D98A}">
      <dsp:nvSpPr>
        <dsp:cNvPr id="0" name=""/>
        <dsp:cNvSpPr/>
      </dsp:nvSpPr>
      <dsp:spPr>
        <a:xfrm>
          <a:off x="721957" y="4155884"/>
          <a:ext cx="2882528" cy="114628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0" u="none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TECHNIQUE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755531" y="4189458"/>
        <a:ext cx="2815380" cy="1079138"/>
      </dsp:txXfrm>
    </dsp:sp>
    <dsp:sp modelId="{4EC5959A-F88E-EE48-A527-1164AD70D6A5}">
      <dsp:nvSpPr>
        <dsp:cNvPr id="0" name=""/>
        <dsp:cNvSpPr/>
      </dsp:nvSpPr>
      <dsp:spPr>
        <a:xfrm>
          <a:off x="4264092" y="2054359"/>
          <a:ext cx="3242844" cy="2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2000" i="1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Gainage abdominal</a:t>
          </a:r>
          <a:endParaRPr lang="fr-FR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i="1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Agilité : Mouvement vers la cible en mouvement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i="1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Adresse : tenir un ballon et courir avec sans le faire tomber</a:t>
          </a:r>
          <a:endParaRPr lang="fr-FR" sz="1800" i="1" kern="1200" dirty="0">
            <a:solidFill>
              <a:srgbClr val="3891CE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i="1" kern="1200" dirty="0">
              <a:solidFill>
                <a:srgbClr val="3891CE"/>
              </a:solidFill>
              <a:latin typeface="+mn-lt"/>
            </a:rPr>
            <a:t>Vitesse / Course / Motricité</a:t>
          </a:r>
        </a:p>
      </dsp:txBody>
      <dsp:txXfrm>
        <a:off x="4325644" y="2689054"/>
        <a:ext cx="3119740" cy="1978421"/>
      </dsp:txXfrm>
    </dsp:sp>
    <dsp:sp modelId="{90B243D7-E2CE-8243-8592-9EFEEF8D8B67}">
      <dsp:nvSpPr>
        <dsp:cNvPr id="0" name=""/>
        <dsp:cNvSpPr/>
      </dsp:nvSpPr>
      <dsp:spPr>
        <a:xfrm>
          <a:off x="6077395" y="240613"/>
          <a:ext cx="4194348" cy="4194348"/>
        </a:xfrm>
        <a:prstGeom prst="circularArrow">
          <a:avLst>
            <a:gd name="adj1" fmla="val 3302"/>
            <a:gd name="adj2" fmla="val 407841"/>
            <a:gd name="adj3" fmla="val 19207059"/>
            <a:gd name="adj4" fmla="val 12365921"/>
            <a:gd name="adj5" fmla="val 385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EC4FE-822F-A643-802A-6775E10CD815}">
      <dsp:nvSpPr>
        <dsp:cNvPr id="0" name=""/>
        <dsp:cNvSpPr/>
      </dsp:nvSpPr>
      <dsp:spPr>
        <a:xfrm>
          <a:off x="4984724" y="1481216"/>
          <a:ext cx="2882528" cy="114628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800" b="0" u="none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PHYSIQUE</a:t>
          </a:r>
          <a:endParaRPr lang="fr-FR" sz="2800" kern="1200" dirty="0">
            <a:solidFill>
              <a:schemeClr val="tx1"/>
            </a:solidFill>
          </a:endParaRPr>
        </a:p>
      </dsp:txBody>
      <dsp:txXfrm>
        <a:off x="5018298" y="1514790"/>
        <a:ext cx="2815380" cy="1079138"/>
      </dsp:txXfrm>
    </dsp:sp>
    <dsp:sp modelId="{5DEECDFF-974F-9643-A5F2-A7FF7687C804}">
      <dsp:nvSpPr>
        <dsp:cNvPr id="0" name=""/>
        <dsp:cNvSpPr/>
      </dsp:nvSpPr>
      <dsp:spPr>
        <a:xfrm>
          <a:off x="8526859" y="1848035"/>
          <a:ext cx="3242844" cy="2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Image de réussite du geste (vidéo match des joueurs)</a:t>
          </a:r>
          <a:endParaRPr lang="fr-F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>
              <a:solidFill>
                <a:srgbClr val="3891CE"/>
              </a:solidFill>
              <a:latin typeface="+mn-lt"/>
              <a:cs typeface="Times New Roman" panose="02020603050405020304" pitchFamily="18" charset="0"/>
            </a:rPr>
            <a:t>(skills : contraintes tps, opposition, travail sous fatigue, répétition…)</a:t>
          </a:r>
        </a:p>
      </dsp:txBody>
      <dsp:txXfrm>
        <a:off x="8588411" y="1909587"/>
        <a:ext cx="3119740" cy="1978421"/>
      </dsp:txXfrm>
    </dsp:sp>
    <dsp:sp modelId="{1ACBFC03-4BE5-AF49-89A4-84800A7D589E}">
      <dsp:nvSpPr>
        <dsp:cNvPr id="0" name=""/>
        <dsp:cNvSpPr/>
      </dsp:nvSpPr>
      <dsp:spPr>
        <a:xfrm>
          <a:off x="10431266" y="2780666"/>
          <a:ext cx="3830250" cy="3830250"/>
        </a:xfrm>
        <a:prstGeom prst="leftCircularArrow">
          <a:avLst>
            <a:gd name="adj1" fmla="val 3616"/>
            <a:gd name="adj2" fmla="val 449963"/>
            <a:gd name="adj3" fmla="val 2795404"/>
            <a:gd name="adj4" fmla="val 9594420"/>
            <a:gd name="adj5" fmla="val 42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91CE3-2906-CB47-85DC-266606E3C935}">
      <dsp:nvSpPr>
        <dsp:cNvPr id="0" name=""/>
        <dsp:cNvSpPr/>
      </dsp:nvSpPr>
      <dsp:spPr>
        <a:xfrm>
          <a:off x="9247491" y="4155884"/>
          <a:ext cx="2882528" cy="114628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schemeClr val="tx1"/>
              </a:solidFill>
            </a:rPr>
            <a:t>MENTAL</a:t>
          </a:r>
        </a:p>
      </dsp:txBody>
      <dsp:txXfrm>
        <a:off x="9281065" y="4189458"/>
        <a:ext cx="2815380" cy="1079138"/>
      </dsp:txXfrm>
    </dsp:sp>
    <dsp:sp modelId="{5B1DBC6D-03EE-424C-9FE9-978C406C51C9}">
      <dsp:nvSpPr>
        <dsp:cNvPr id="0" name=""/>
        <dsp:cNvSpPr/>
      </dsp:nvSpPr>
      <dsp:spPr>
        <a:xfrm>
          <a:off x="12797539" y="2560941"/>
          <a:ext cx="3242844" cy="2674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D6BF2-0C40-3843-B676-F05BD29B98AE}">
      <dsp:nvSpPr>
        <dsp:cNvPr id="0" name=""/>
        <dsp:cNvSpPr/>
      </dsp:nvSpPr>
      <dsp:spPr>
        <a:xfrm>
          <a:off x="13510258" y="1481216"/>
          <a:ext cx="2882528" cy="114628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TACTIQUE OU PERCEPTION</a:t>
          </a:r>
        </a:p>
      </dsp:txBody>
      <dsp:txXfrm>
        <a:off x="13543832" y="1514790"/>
        <a:ext cx="2815380" cy="107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5F969-1294-914E-8963-3CCF3B9AB770}">
      <dsp:nvSpPr>
        <dsp:cNvPr id="0" name=""/>
        <dsp:cNvSpPr/>
      </dsp:nvSpPr>
      <dsp:spPr>
        <a:xfrm>
          <a:off x="0" y="645418"/>
          <a:ext cx="16394112" cy="1008000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C2381-E400-CE4B-A314-94777C08CAD1}">
      <dsp:nvSpPr>
        <dsp:cNvPr id="0" name=""/>
        <dsp:cNvSpPr/>
      </dsp:nvSpPr>
      <dsp:spPr>
        <a:xfrm>
          <a:off x="780481" y="55018"/>
          <a:ext cx="15609612" cy="11808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61" tIns="0" rIns="43376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  <a:cs typeface="Times New Roman" panose="02020603050405020304" pitchFamily="18" charset="0"/>
            </a:rPr>
            <a:t>Je définis la passe courte comme une transmission du ballon à un partenaire entre 50 centimètres et 5 mètres du porteur de balle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838123" y="112660"/>
        <a:ext cx="15494328" cy="1065516"/>
      </dsp:txXfrm>
    </dsp:sp>
    <dsp:sp modelId="{F77F4666-A363-CC40-A75D-F7DCC4A97608}">
      <dsp:nvSpPr>
        <dsp:cNvPr id="0" name=""/>
        <dsp:cNvSpPr/>
      </dsp:nvSpPr>
      <dsp:spPr>
        <a:xfrm>
          <a:off x="0" y="2459818"/>
          <a:ext cx="16394112" cy="1008000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F77DD-0A56-7747-8BA5-13D028EB25E2}">
      <dsp:nvSpPr>
        <dsp:cNvPr id="0" name=""/>
        <dsp:cNvSpPr/>
      </dsp:nvSpPr>
      <dsp:spPr>
        <a:xfrm>
          <a:off x="780481" y="1869418"/>
          <a:ext cx="15609612" cy="118080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61" tIns="0" rIns="43376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i="1" kern="1200" dirty="0">
              <a:solidFill>
                <a:srgbClr val="DF4A25"/>
              </a:solidFill>
              <a:cs typeface="Times New Roman" panose="02020603050405020304" pitchFamily="18" charset="0"/>
            </a:rPr>
            <a:t>La passe courte peut être faite 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3891CE"/>
              </a:solidFill>
              <a:cs typeface="Times New Roman" panose="02020603050405020304" pitchFamily="18" charset="0"/>
            </a:rPr>
            <a:t>À une ou deux mains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3891CE"/>
              </a:solidFill>
              <a:cs typeface="Times New Roman" panose="02020603050405020304" pitchFamily="18" charset="0"/>
            </a:rPr>
            <a:t>Tendue ou en cloche / Ou en torsion (chistéra - </a:t>
          </a:r>
          <a:r>
            <a:rPr lang="fr-FR" sz="24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Offload</a:t>
          </a:r>
          <a:r>
            <a:rPr lang="fr-FR" sz="2400" kern="1200" dirty="0">
              <a:solidFill>
                <a:srgbClr val="3891CE"/>
              </a:solidFill>
              <a:cs typeface="Times New Roman" panose="02020603050405020304" pitchFamily="18" charset="0"/>
            </a:rPr>
            <a:t>) </a:t>
          </a:r>
          <a:endParaRPr lang="fr-FR" sz="2400" kern="1200" dirty="0"/>
        </a:p>
      </dsp:txBody>
      <dsp:txXfrm>
        <a:off x="838123" y="1927060"/>
        <a:ext cx="15494328" cy="1065516"/>
      </dsp:txXfrm>
    </dsp:sp>
    <dsp:sp modelId="{C52D7781-BB08-B04E-B302-C81688D4B829}">
      <dsp:nvSpPr>
        <dsp:cNvPr id="0" name=""/>
        <dsp:cNvSpPr/>
      </dsp:nvSpPr>
      <dsp:spPr>
        <a:xfrm>
          <a:off x="0" y="4274218"/>
          <a:ext cx="16394112" cy="1008000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DA42F-A5F9-1B46-8858-000DDE319F0E}">
      <dsp:nvSpPr>
        <dsp:cNvPr id="0" name=""/>
        <dsp:cNvSpPr/>
      </dsp:nvSpPr>
      <dsp:spPr>
        <a:xfrm>
          <a:off x="780481" y="3683818"/>
          <a:ext cx="15609612" cy="1180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61" tIns="0" rIns="43376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  <a:cs typeface="Times New Roman" panose="02020603050405020304" pitchFamily="18" charset="0"/>
            </a:rPr>
            <a:t>En chute ou depuis le sol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  <a:cs typeface="Times New Roman" panose="02020603050405020304" pitchFamily="18" charset="0"/>
            </a:rPr>
            <a:t>Latéralement ou dans l’axe du PB / Devant un joueur ou dans le dos 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838123" y="3741460"/>
        <a:ext cx="15494328" cy="1065516"/>
      </dsp:txXfrm>
    </dsp:sp>
    <dsp:sp modelId="{37B65433-72E0-D142-AB47-A3728A1E4898}">
      <dsp:nvSpPr>
        <dsp:cNvPr id="0" name=""/>
        <dsp:cNvSpPr/>
      </dsp:nvSpPr>
      <dsp:spPr>
        <a:xfrm>
          <a:off x="0" y="6492629"/>
          <a:ext cx="16394112" cy="1008000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5D0BF-F73A-AE47-A416-2887D4E7F49F}">
      <dsp:nvSpPr>
        <dsp:cNvPr id="0" name=""/>
        <dsp:cNvSpPr/>
      </dsp:nvSpPr>
      <dsp:spPr>
        <a:xfrm>
          <a:off x="780481" y="5498218"/>
          <a:ext cx="15609612" cy="158481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61" tIns="0" rIns="43376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  <a:cs typeface="Times New Roman" panose="02020603050405020304" pitchFamily="18" charset="0"/>
            </a:rPr>
            <a:t>Elle se génère dans le mouvement général ou sur  un lancement de jeu de type jeu groupé pénétrant,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  <a:cs typeface="Times New Roman" panose="02020603050405020304" pitchFamily="18" charset="0"/>
            </a:rPr>
            <a:t>Généralement très proche de la défense (jeu devant la défense de type </a:t>
          </a:r>
          <a:r>
            <a:rPr lang="fr-FR" sz="2400" kern="1200" dirty="0" err="1">
              <a:solidFill>
                <a:schemeClr val="tx1"/>
              </a:solidFill>
              <a:cs typeface="Times New Roman" panose="02020603050405020304" pitchFamily="18" charset="0"/>
            </a:rPr>
            <a:t>cut</a:t>
          </a:r>
          <a:r>
            <a:rPr lang="fr-FR" sz="2400" kern="1200" dirty="0">
              <a:solidFill>
                <a:schemeClr val="tx1"/>
              </a:solidFill>
              <a:cs typeface="Times New Roman" panose="02020603050405020304" pitchFamily="18" charset="0"/>
            </a:rPr>
            <a:t>) ou dans la défense, aussi quand le joueur est sous pression (jeu au contact debout ou au sol)</a:t>
          </a:r>
          <a:endParaRPr lang="fr-FR" sz="2400" kern="1200" dirty="0">
            <a:solidFill>
              <a:schemeClr val="tx1"/>
            </a:solidFill>
          </a:endParaRPr>
        </a:p>
      </dsp:txBody>
      <dsp:txXfrm>
        <a:off x="857845" y="5575582"/>
        <a:ext cx="15454884" cy="14300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436E4-95C3-0B43-9790-29B29E40CBE5}">
      <dsp:nvSpPr>
        <dsp:cNvPr id="0" name=""/>
        <dsp:cNvSpPr/>
      </dsp:nvSpPr>
      <dsp:spPr>
        <a:xfrm>
          <a:off x="660779" y="1423001"/>
          <a:ext cx="4029942" cy="3941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Prise d’information (visuelle ou auditive)</a:t>
          </a: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Faible balancier des bras</a:t>
          </a:r>
        </a:p>
      </dsp:txBody>
      <dsp:txXfrm>
        <a:off x="751491" y="1513713"/>
        <a:ext cx="3848518" cy="2915703"/>
      </dsp:txXfrm>
    </dsp:sp>
    <dsp:sp modelId="{D4DD10DF-1235-8B4A-8F7F-F0547D8C73AF}">
      <dsp:nvSpPr>
        <dsp:cNvPr id="0" name=""/>
        <dsp:cNvSpPr/>
      </dsp:nvSpPr>
      <dsp:spPr>
        <a:xfrm>
          <a:off x="2879430" y="2358231"/>
          <a:ext cx="4688465" cy="4688465"/>
        </a:xfrm>
        <a:prstGeom prst="leftCircularArrow">
          <a:avLst>
            <a:gd name="adj1" fmla="val 3672"/>
            <a:gd name="adj2" fmla="val 457424"/>
            <a:gd name="adj3" fmla="val 2232778"/>
            <a:gd name="adj4" fmla="val 9024332"/>
            <a:gd name="adj5" fmla="val 428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81FF5-9F2F-1E48-91B7-20697369070C}">
      <dsp:nvSpPr>
        <dsp:cNvPr id="0" name=""/>
        <dsp:cNvSpPr/>
      </dsp:nvSpPr>
      <dsp:spPr>
        <a:xfrm>
          <a:off x="1556322" y="4343574"/>
          <a:ext cx="3582171" cy="142451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  <a:cs typeface="Times New Roman" panose="02020603050405020304" pitchFamily="18" charset="0"/>
            </a:rPr>
            <a:t>AVANT 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>
              <a:solidFill>
                <a:schemeClr val="tx1"/>
              </a:solidFill>
              <a:cs typeface="Times New Roman" panose="02020603050405020304" pitchFamily="18" charset="0"/>
            </a:rPr>
            <a:t>Pré-action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1598045" y="4385297"/>
        <a:ext cx="3498725" cy="1341065"/>
      </dsp:txXfrm>
    </dsp:sp>
    <dsp:sp modelId="{126A5BCC-1DD1-D345-8426-2E86DD74A6D6}">
      <dsp:nvSpPr>
        <dsp:cNvPr id="0" name=""/>
        <dsp:cNvSpPr/>
      </dsp:nvSpPr>
      <dsp:spPr>
        <a:xfrm>
          <a:off x="5958199" y="1442824"/>
          <a:ext cx="4029942" cy="389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Mouvement des bras dans le sens de la passe</a:t>
          </a: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Finition du geste </a:t>
          </a:r>
          <a:r>
            <a:rPr lang="en-US" sz="27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en</a:t>
          </a: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précision</a:t>
          </a: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 avec les poignets et les doigts</a:t>
          </a:r>
        </a:p>
      </dsp:txBody>
      <dsp:txXfrm>
        <a:off x="6047803" y="2366785"/>
        <a:ext cx="3850734" cy="2880103"/>
      </dsp:txXfrm>
    </dsp:sp>
    <dsp:sp modelId="{E56E0DE5-AABE-4C45-A02A-5C7C9F63940A}">
      <dsp:nvSpPr>
        <dsp:cNvPr id="0" name=""/>
        <dsp:cNvSpPr/>
      </dsp:nvSpPr>
      <dsp:spPr>
        <a:xfrm>
          <a:off x="8143364" y="-393635"/>
          <a:ext cx="5203402" cy="5203402"/>
        </a:xfrm>
        <a:prstGeom prst="circularArrow">
          <a:avLst>
            <a:gd name="adj1" fmla="val 3308"/>
            <a:gd name="adj2" fmla="val 408601"/>
            <a:gd name="adj3" fmla="val 19415748"/>
            <a:gd name="adj4" fmla="val 12575370"/>
            <a:gd name="adj5" fmla="val 386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5FA8D-B7E4-C54A-A4DA-4BEC4647B858}">
      <dsp:nvSpPr>
        <dsp:cNvPr id="0" name=""/>
        <dsp:cNvSpPr/>
      </dsp:nvSpPr>
      <dsp:spPr>
        <a:xfrm>
          <a:off x="6853741" y="1015473"/>
          <a:ext cx="3582171" cy="142451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  <a:cs typeface="Times New Roman" panose="02020603050405020304" pitchFamily="18" charset="0"/>
            </a:rPr>
            <a:t>PENDANT 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>
              <a:solidFill>
                <a:schemeClr val="tx1"/>
              </a:solidFill>
              <a:cs typeface="Times New Roman" panose="02020603050405020304" pitchFamily="18" charset="0"/>
            </a:rPr>
            <a:t>Dans l’action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6895464" y="1057196"/>
        <a:ext cx="3498725" cy="1341065"/>
      </dsp:txXfrm>
    </dsp:sp>
    <dsp:sp modelId="{E7D52086-E1D4-5D4F-929C-2B8F2EBE8DD5}">
      <dsp:nvSpPr>
        <dsp:cNvPr id="0" name=""/>
        <dsp:cNvSpPr/>
      </dsp:nvSpPr>
      <dsp:spPr>
        <a:xfrm>
          <a:off x="11255618" y="1423001"/>
          <a:ext cx="4029942" cy="3941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3891CE"/>
              </a:solidFill>
              <a:cs typeface="Times New Roman" panose="02020603050405020304" pitchFamily="18" charset="0"/>
            </a:rPr>
            <a:t>Utiliser les bras pour la course</a:t>
          </a: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3891CE"/>
              </a:solidFill>
              <a:cs typeface="Times New Roman" panose="02020603050405020304" pitchFamily="18" charset="0"/>
            </a:rPr>
            <a:t>Se remettre en pré-action pour recevoir le ballon </a:t>
          </a:r>
          <a:endParaRPr lang="fr-FR" sz="2600" kern="1200" dirty="0"/>
        </a:p>
      </dsp:txBody>
      <dsp:txXfrm>
        <a:off x="11346330" y="1513713"/>
        <a:ext cx="3848518" cy="2915703"/>
      </dsp:txXfrm>
    </dsp:sp>
    <dsp:sp modelId="{5A1D0BC5-A8F7-C046-8947-5E07205B2107}">
      <dsp:nvSpPr>
        <dsp:cNvPr id="0" name=""/>
        <dsp:cNvSpPr/>
      </dsp:nvSpPr>
      <dsp:spPr>
        <a:xfrm>
          <a:off x="12151161" y="4343574"/>
          <a:ext cx="3582171" cy="142451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cs typeface="Times New Roman" panose="02020603050405020304" pitchFamily="18" charset="0"/>
            </a:rPr>
            <a:t>APRÈS 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 dirty="0">
              <a:solidFill>
                <a:schemeClr val="tx1"/>
              </a:solidFill>
              <a:cs typeface="Times New Roman" panose="02020603050405020304" pitchFamily="18" charset="0"/>
            </a:rPr>
            <a:t>La passe 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12192884" y="4385297"/>
        <a:ext cx="3498725" cy="1341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436E4-95C3-0B43-9790-29B29E40CBE5}">
      <dsp:nvSpPr>
        <dsp:cNvPr id="0" name=""/>
        <dsp:cNvSpPr/>
      </dsp:nvSpPr>
      <dsp:spPr>
        <a:xfrm>
          <a:off x="660779" y="1423001"/>
          <a:ext cx="4029942" cy="3941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Donner sa position information (</a:t>
          </a:r>
          <a:r>
            <a:rPr lang="en-US" sz="27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visuelle</a:t>
          </a: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 course </a:t>
          </a:r>
          <a:r>
            <a:rPr lang="en-US" sz="27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ou</a:t>
          </a:r>
          <a:r>
            <a:rPr lang="en-US" sz="2700" kern="1200" dirty="0">
              <a:solidFill>
                <a:srgbClr val="3891CE"/>
              </a:solidFill>
              <a:cs typeface="Times New Roman" panose="02020603050405020304" pitchFamily="18" charset="0"/>
            </a:rPr>
            <a:t> vocal)</a:t>
          </a: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700" b="0" kern="1200" dirty="0">
              <a:solidFill>
                <a:srgbClr val="3891CE"/>
              </a:solidFill>
              <a:latin typeface="+mn-lt"/>
              <a:ea typeface="Verdana" panose="020B0604030504040204" pitchFamily="34" charset="0"/>
            </a:rPr>
            <a:t>Bras 90° / Proposer une cible </a:t>
          </a:r>
          <a:endParaRPr lang="en-US" sz="2700" b="0" kern="120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0" kern="120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0" kern="120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b="0" kern="1200" dirty="0">
            <a:solidFill>
              <a:srgbClr val="3891CE"/>
            </a:solidFill>
            <a:latin typeface="+mn-lt"/>
            <a:cs typeface="Times New Roman" panose="02020603050405020304" pitchFamily="18" charset="0"/>
          </a:endParaRPr>
        </a:p>
      </dsp:txBody>
      <dsp:txXfrm>
        <a:off x="751491" y="1513713"/>
        <a:ext cx="3848518" cy="2915703"/>
      </dsp:txXfrm>
    </dsp:sp>
    <dsp:sp modelId="{D4DD10DF-1235-8B4A-8F7F-F0547D8C73AF}">
      <dsp:nvSpPr>
        <dsp:cNvPr id="0" name=""/>
        <dsp:cNvSpPr/>
      </dsp:nvSpPr>
      <dsp:spPr>
        <a:xfrm>
          <a:off x="2879430" y="2358231"/>
          <a:ext cx="4688465" cy="4688465"/>
        </a:xfrm>
        <a:prstGeom prst="leftCircularArrow">
          <a:avLst>
            <a:gd name="adj1" fmla="val 3672"/>
            <a:gd name="adj2" fmla="val 457424"/>
            <a:gd name="adj3" fmla="val 2232778"/>
            <a:gd name="adj4" fmla="val 9024332"/>
            <a:gd name="adj5" fmla="val 428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81FF5-9F2F-1E48-91B7-20697369070C}">
      <dsp:nvSpPr>
        <dsp:cNvPr id="0" name=""/>
        <dsp:cNvSpPr/>
      </dsp:nvSpPr>
      <dsp:spPr>
        <a:xfrm>
          <a:off x="1556322" y="4343574"/>
          <a:ext cx="3582171" cy="142451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  <a:cs typeface="Times New Roman" panose="02020603050405020304" pitchFamily="18" charset="0"/>
            </a:rPr>
            <a:t>AVANT 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>
              <a:solidFill>
                <a:schemeClr val="tx1"/>
              </a:solidFill>
              <a:cs typeface="Times New Roman" panose="02020603050405020304" pitchFamily="18" charset="0"/>
            </a:rPr>
            <a:t>Pré-action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1598045" y="4385297"/>
        <a:ext cx="3498725" cy="1341065"/>
      </dsp:txXfrm>
    </dsp:sp>
    <dsp:sp modelId="{126A5BCC-1DD1-D345-8426-2E86DD74A6D6}">
      <dsp:nvSpPr>
        <dsp:cNvPr id="0" name=""/>
        <dsp:cNvSpPr/>
      </dsp:nvSpPr>
      <dsp:spPr>
        <a:xfrm>
          <a:off x="5958199" y="1442824"/>
          <a:ext cx="4029942" cy="3893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Gainer haut et bas du corps </a:t>
          </a:r>
          <a:endParaRPr lang="fr-FR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Changer de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rythme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à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la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prise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de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balle</a:t>
          </a:r>
          <a:endParaRPr lang="fr-FR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Fréquence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d’appuis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</a:t>
          </a:r>
          <a:endParaRPr lang="fr-FR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000" kern="1200" dirty="0"/>
        </a:p>
      </dsp:txBody>
      <dsp:txXfrm>
        <a:off x="6047803" y="2366785"/>
        <a:ext cx="3850734" cy="2880103"/>
      </dsp:txXfrm>
    </dsp:sp>
    <dsp:sp modelId="{E56E0DE5-AABE-4C45-A02A-5C7C9F63940A}">
      <dsp:nvSpPr>
        <dsp:cNvPr id="0" name=""/>
        <dsp:cNvSpPr/>
      </dsp:nvSpPr>
      <dsp:spPr>
        <a:xfrm>
          <a:off x="8143364" y="-393635"/>
          <a:ext cx="5203402" cy="5203402"/>
        </a:xfrm>
        <a:prstGeom prst="circularArrow">
          <a:avLst>
            <a:gd name="adj1" fmla="val 3308"/>
            <a:gd name="adj2" fmla="val 408601"/>
            <a:gd name="adj3" fmla="val 19415748"/>
            <a:gd name="adj4" fmla="val 12575370"/>
            <a:gd name="adj5" fmla="val 386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5FA8D-B7E4-C54A-A4DA-4BEC4647B858}">
      <dsp:nvSpPr>
        <dsp:cNvPr id="0" name=""/>
        <dsp:cNvSpPr/>
      </dsp:nvSpPr>
      <dsp:spPr>
        <a:xfrm>
          <a:off x="6853741" y="1015473"/>
          <a:ext cx="3582171" cy="142451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tx1"/>
              </a:solidFill>
              <a:cs typeface="Times New Roman" panose="02020603050405020304" pitchFamily="18" charset="0"/>
            </a:rPr>
            <a:t>PENDANT 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>
              <a:solidFill>
                <a:schemeClr val="tx1"/>
              </a:solidFill>
              <a:cs typeface="Times New Roman" panose="02020603050405020304" pitchFamily="18" charset="0"/>
            </a:rPr>
            <a:t>Dans l’action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6895464" y="1057196"/>
        <a:ext cx="3498725" cy="1341065"/>
      </dsp:txXfrm>
    </dsp:sp>
    <dsp:sp modelId="{E7D52086-E1D4-5D4F-929C-2B8F2EBE8DD5}">
      <dsp:nvSpPr>
        <dsp:cNvPr id="0" name=""/>
        <dsp:cNvSpPr/>
      </dsp:nvSpPr>
      <dsp:spPr>
        <a:xfrm>
          <a:off x="11255618" y="1423001"/>
          <a:ext cx="4029942" cy="3941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Recherche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l’avancer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du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balllon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(passe </a:t>
          </a:r>
          <a:r>
            <a:rPr lang="en-US" sz="3000" kern="1200" dirty="0" err="1">
              <a:solidFill>
                <a:srgbClr val="3891CE"/>
              </a:solidFill>
              <a:cs typeface="Times New Roman" panose="02020603050405020304" pitchFamily="18" charset="0"/>
            </a:rPr>
            <a:t>ou</a:t>
          </a:r>
          <a:r>
            <a:rPr lang="en-US" sz="3000" kern="1200" dirty="0">
              <a:solidFill>
                <a:srgbClr val="3891CE"/>
              </a:solidFill>
              <a:cs typeface="Times New Roman" panose="02020603050405020304" pitchFamily="18" charset="0"/>
            </a:rPr>
            <a:t> course </a:t>
          </a:r>
          <a:endParaRPr lang="fr-FR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000" kern="1200" dirty="0"/>
        </a:p>
      </dsp:txBody>
      <dsp:txXfrm>
        <a:off x="11346330" y="1513713"/>
        <a:ext cx="3848518" cy="2915703"/>
      </dsp:txXfrm>
    </dsp:sp>
    <dsp:sp modelId="{5A1D0BC5-A8F7-C046-8947-5E07205B2107}">
      <dsp:nvSpPr>
        <dsp:cNvPr id="0" name=""/>
        <dsp:cNvSpPr/>
      </dsp:nvSpPr>
      <dsp:spPr>
        <a:xfrm>
          <a:off x="12151161" y="4343574"/>
          <a:ext cx="3582171" cy="142451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cs typeface="Times New Roman" panose="02020603050405020304" pitchFamily="18" charset="0"/>
            </a:rPr>
            <a:t>APRÈS 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 dirty="0">
              <a:solidFill>
                <a:schemeClr val="tx1"/>
              </a:solidFill>
              <a:cs typeface="Times New Roman" panose="02020603050405020304" pitchFamily="18" charset="0"/>
            </a:rPr>
            <a:t>La passe </a:t>
          </a:r>
          <a:endParaRPr lang="fr-FR" sz="3200" kern="1200" dirty="0">
            <a:solidFill>
              <a:schemeClr val="tx1"/>
            </a:solidFill>
          </a:endParaRPr>
        </a:p>
      </dsp:txBody>
      <dsp:txXfrm>
        <a:off x="12192884" y="4385297"/>
        <a:ext cx="3498725" cy="1341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B53C4-52ED-F54C-82DC-F7BF64ED02B4}" type="datetimeFigureOut">
              <a:rPr lang="fr-FR" smtClean="0"/>
              <a:t>27/11/2023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CCA84-A526-EA44-8880-45029D2838A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81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5892" y="1749795"/>
            <a:ext cx="14255354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5892" y="5615678"/>
            <a:ext cx="14255354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8BC0A-CB06-4570-BA51-7EEBB5AF84DD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5462-7FC6-4228-ABFE-A6D34857A4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4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0280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01983" y="569240"/>
            <a:ext cx="4098414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6741" y="569240"/>
            <a:ext cx="12057653" cy="9060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1896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Une -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7375001" y="9632886"/>
            <a:ext cx="760560" cy="569240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617560"/>
            <a:ext cx="14060280" cy="30958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" name="Rectangle 7"/>
          <p:cNvSpPr/>
          <p:nvPr userDrawn="1"/>
        </p:nvSpPr>
        <p:spPr>
          <a:xfrm>
            <a:off x="4946858" y="5752817"/>
            <a:ext cx="14060280" cy="1510112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3888157"/>
            <a:ext cx="16393657" cy="2066590"/>
          </a:xfrm>
        </p:spPr>
        <p:txBody>
          <a:bodyPr/>
          <a:lstStyle>
            <a:lvl1pPr algn="ctr">
              <a:defRPr sz="5147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79870" y="5954747"/>
            <a:ext cx="12117051" cy="759812"/>
          </a:xfrm>
        </p:spPr>
        <p:txBody>
          <a:bodyPr>
            <a:normAutofit/>
          </a:bodyPr>
          <a:lstStyle>
            <a:lvl1pPr marL="0" indent="0">
              <a:buNone/>
              <a:defRPr sz="1736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714184" y="9632885"/>
            <a:ext cx="5454114" cy="569240"/>
          </a:xfrm>
        </p:spPr>
        <p:txBody>
          <a:bodyPr>
            <a:noAutofit/>
          </a:bodyPr>
          <a:lstStyle>
            <a:lvl1pPr marL="0" indent="0" algn="r">
              <a:buNone/>
              <a:defRPr sz="1116" baseline="0">
                <a:solidFill>
                  <a:srgbClr val="E04512"/>
                </a:solidFill>
              </a:defRPr>
            </a:lvl1pPr>
            <a:lvl2pPr marL="283510" indent="0">
              <a:buNone/>
              <a:defRPr/>
            </a:lvl2pPr>
          </a:lstStyle>
          <a:p>
            <a:pPr lvl="0"/>
            <a:r>
              <a:rPr lang="fr-FR" dirty="0"/>
              <a:t>Date du doc/réunion</a:t>
            </a:r>
          </a:p>
        </p:txBody>
      </p:sp>
    </p:spTree>
    <p:extLst>
      <p:ext uri="{BB962C8B-B14F-4D97-AF65-F5344CB8AC3E}">
        <p14:creationId xmlns:p14="http://schemas.microsoft.com/office/powerpoint/2010/main" val="3005085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11766" y="678199"/>
            <a:ext cx="4436721" cy="994103"/>
          </a:xfrm>
        </p:spPr>
        <p:txBody>
          <a:bodyPr/>
          <a:lstStyle>
            <a:lvl1pPr>
              <a:defRPr sz="2480"/>
            </a:lvl1pPr>
          </a:lstStyle>
          <a:p>
            <a:r>
              <a:rPr lang="fr-FR" sz="248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2581312" y="2356160"/>
            <a:ext cx="14752806" cy="6444787"/>
          </a:xfrm>
        </p:spPr>
        <p:txBody>
          <a:bodyPr>
            <a:normAutofit/>
          </a:bodyPr>
          <a:lstStyle>
            <a:lvl1pPr>
              <a:defRPr sz="992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207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3903971" y="9632886"/>
            <a:ext cx="4276606" cy="569240"/>
          </a:xfrm>
          <a:prstGeom prst="rect">
            <a:avLst/>
          </a:prstGeom>
        </p:spPr>
        <p:txBody>
          <a:bodyPr/>
          <a:lstStyle>
            <a:lvl1pPr>
              <a:defRPr sz="806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06742" y="1175252"/>
            <a:ext cx="16393657" cy="973443"/>
          </a:xfrm>
        </p:spPr>
        <p:txBody>
          <a:bodyPr/>
          <a:lstStyle>
            <a:lvl1pPr>
              <a:defRPr sz="1736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306742" y="2541782"/>
            <a:ext cx="16393657" cy="6073544"/>
          </a:xfrm>
        </p:spPr>
        <p:txBody>
          <a:bodyPr/>
          <a:lstStyle>
            <a:lvl1pPr>
              <a:defRPr sz="1116"/>
            </a:lvl1pPr>
            <a:lvl2pPr>
              <a:defRPr sz="1116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85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21747" y="4065654"/>
            <a:ext cx="16393657" cy="206659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GROS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5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06742" y="1199495"/>
            <a:ext cx="16393657" cy="20665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+ 2 col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306741" y="3526475"/>
            <a:ext cx="6736279" cy="463559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10973864" y="3526475"/>
            <a:ext cx="6726536" cy="463559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8259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5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83069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41" y="2665530"/>
            <a:ext cx="16393657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6841" y="7155102"/>
            <a:ext cx="16393657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57875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741" y="2846200"/>
            <a:ext cx="8078034" cy="67838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2363" y="2846200"/>
            <a:ext cx="8078034" cy="67838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420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6" y="569241"/>
            <a:ext cx="16393657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217" y="2620980"/>
            <a:ext cx="8040910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9217" y="3905482"/>
            <a:ext cx="8040910" cy="57443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22364" y="2620980"/>
            <a:ext cx="8080509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2364" y="3905482"/>
            <a:ext cx="8080509" cy="57443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9429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3864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55176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7" y="712788"/>
            <a:ext cx="6130296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509" y="1539424"/>
            <a:ext cx="9622364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217" y="3207544"/>
            <a:ext cx="6130296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2402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7" y="712788"/>
            <a:ext cx="6130296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80509" y="1539424"/>
            <a:ext cx="9622364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217" y="3207544"/>
            <a:ext cx="6130296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80858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741" y="569241"/>
            <a:ext cx="16393657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741" y="2846200"/>
            <a:ext cx="16393657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741" y="9909727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BA8E-9B60-E349-AB6B-1D57ED36AC4F}" type="datetimeFigureOut">
              <a:rPr lang="fr-FR" smtClean="0"/>
              <a:t>27/11/2023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96115" y="9909727"/>
            <a:ext cx="6414909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23791" y="9909727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DA18-4D6F-3545-B184-DC33260175C5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4F2C8C-85F6-43B6-B3B7-B8BFD5E6A90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" y="9312912"/>
            <a:ext cx="18362348" cy="1209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E69C4F-6EB0-4AFB-A960-B007B6A42FA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3" y="221878"/>
            <a:ext cx="18362351" cy="2689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453FFB-518B-4E6B-A590-12D22ED4825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06743" y="9280812"/>
            <a:ext cx="3262557" cy="8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685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21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2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21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2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21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2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t>1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10722" y="3455615"/>
            <a:ext cx="14164652" cy="2722069"/>
          </a:xfrm>
        </p:spPr>
        <p:txBody>
          <a:bodyPr anchor="ctr">
            <a:normAutofit/>
          </a:bodyPr>
          <a:lstStyle/>
          <a:p>
            <a:r>
              <a:rPr lang="fr-FR" sz="8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CARTE BLANCHE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913255" y="6020612"/>
            <a:ext cx="11182838" cy="1204096"/>
          </a:xfrm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PASSE COURTE</a:t>
            </a:r>
            <a:endParaRPr lang="fr-FR" sz="6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940794-7ED2-4640-980A-164B6683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10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8ECAFB0-8313-2F4F-8F10-965D50BFD51F}"/>
              </a:ext>
            </a:extLst>
          </p:cNvPr>
          <p:cNvGrpSpPr/>
          <p:nvPr/>
        </p:nvGrpSpPr>
        <p:grpSpPr>
          <a:xfrm>
            <a:off x="1137424" y="705970"/>
            <a:ext cx="17217483" cy="9279872"/>
            <a:chOff x="5460808" y="-172448"/>
            <a:chExt cx="7859723" cy="1084959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D9B746E-5E76-6649-9A87-BEF98A9B6CCD}"/>
                </a:ext>
              </a:extLst>
            </p:cNvPr>
            <p:cNvSpPr txBox="1"/>
            <p:nvPr/>
          </p:nvSpPr>
          <p:spPr>
            <a:xfrm>
              <a:off x="6341537" y="2153698"/>
              <a:ext cx="3242435" cy="97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DANS CE JEU LES JOUEURS VONT :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Les joueurs devant les plots (x4) doivent se faire des passes de </a:t>
              </a:r>
              <a:r>
                <a:rPr lang="fr-FR" sz="1600" b="1" dirty="0" err="1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DàG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puis de </a:t>
              </a:r>
              <a:r>
                <a:rPr lang="fr-FR" sz="1600" b="1" dirty="0" err="1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GàD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BB6A946-C526-334E-97B5-A02B3B807A50}"/>
                </a:ext>
              </a:extLst>
            </p:cNvPr>
            <p:cNvCxnSpPr>
              <a:cxnSpLocks/>
            </p:cNvCxnSpPr>
            <p:nvPr/>
          </p:nvCxnSpPr>
          <p:spPr>
            <a:xfrm>
              <a:off x="9537777" y="1132612"/>
              <a:ext cx="0" cy="4845428"/>
            </a:xfrm>
            <a:prstGeom prst="line">
              <a:avLst/>
            </a:prstGeom>
            <a:ln w="19050"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7793B5C-37AB-DE43-8465-0500851774D4}"/>
                </a:ext>
              </a:extLst>
            </p:cNvPr>
            <p:cNvSpPr txBox="1"/>
            <p:nvPr/>
          </p:nvSpPr>
          <p:spPr>
            <a:xfrm>
              <a:off x="10024473" y="1419147"/>
              <a:ext cx="3296058" cy="6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MATÉRIEL : 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Plots / 4 ballons / Chasubles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45A13-51A2-A54C-BCA3-0F9406ED9EB6}"/>
                </a:ext>
              </a:extLst>
            </p:cNvPr>
            <p:cNvSpPr/>
            <p:nvPr/>
          </p:nvSpPr>
          <p:spPr>
            <a:xfrm>
              <a:off x="10002134" y="4239688"/>
              <a:ext cx="2965168" cy="1835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SAVOIR S’ADAPTER / LES VARIABLES </a:t>
              </a:r>
              <a:endParaRPr lang="fr-FR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Évolution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Faire partir 2 ligne en même temps : 2 ligne de passe en poursuite de la 1ere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Les 2 premiers de la ligne de passe restent pour défendre </a:t>
              </a:r>
              <a:endParaRPr lang="fr-FR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0B12961-B0C8-D443-8F8E-03987697026F}"/>
                </a:ext>
              </a:extLst>
            </p:cNvPr>
            <p:cNvSpPr txBox="1"/>
            <p:nvPr/>
          </p:nvSpPr>
          <p:spPr>
            <a:xfrm>
              <a:off x="6372697" y="3100225"/>
              <a:ext cx="3115891" cy="15473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914400">
                <a:defRPr/>
              </a:pPr>
              <a:r>
                <a:rPr lang="fr-FR" sz="1600" b="1" kern="0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 </a:t>
              </a:r>
            </a:p>
            <a:p>
              <a:pPr defTabSz="914400">
                <a:defRPr/>
              </a:pPr>
              <a:r>
                <a:rPr lang="fr-FR" sz="16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Les joueurs sont placé par 4 sur la ligne de plot.</a:t>
              </a:r>
            </a:p>
            <a:p>
              <a:pPr defTabSz="914400">
                <a:defRPr/>
              </a:pPr>
              <a:r>
                <a:rPr lang="fr-FR" sz="16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L’éducateur lance le jeu par la passe au 1ere utilisateur</a:t>
              </a:r>
            </a:p>
            <a:p>
              <a:pPr defTabSz="914400">
                <a:defRPr/>
              </a:pPr>
              <a:r>
                <a:rPr lang="fr-FR" sz="16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 dernier de l'alignement joue un duel sur les sac de placage et doit trouver une solution de passe 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C85854E-735C-1144-8B70-E7B8C0AA6C5F}"/>
                </a:ext>
              </a:extLst>
            </p:cNvPr>
            <p:cNvSpPr/>
            <p:nvPr/>
          </p:nvSpPr>
          <p:spPr>
            <a:xfrm>
              <a:off x="12078102" y="683487"/>
              <a:ext cx="1103266" cy="369978"/>
            </a:xfrm>
            <a:prstGeom prst="roundRect">
              <a:avLst/>
            </a:prstGeom>
            <a:solidFill>
              <a:srgbClr val="2A498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16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12  min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60411A0-87AE-1E44-A414-70D7356B3C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3865" y="674262"/>
              <a:ext cx="418157" cy="378808"/>
            </a:xfrm>
            <a:prstGeom prst="rect">
              <a:avLst/>
            </a:prstGeom>
          </p:spPr>
        </p:pic>
        <p:pic>
          <p:nvPicPr>
            <p:cNvPr id="13" name="Graphique 12" descr="Enfants">
              <a:extLst>
                <a:ext uri="{FF2B5EF4-FFF2-40B4-BE49-F238E27FC236}">
                  <a16:creationId xmlns:a16="http://schemas.microsoft.com/office/drawing/2014/main" id="{B241CD4D-8CBB-084E-BC89-7DA139502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4600" y="2367272"/>
              <a:ext cx="457200" cy="457200"/>
            </a:xfrm>
            <a:prstGeom prst="ellipse">
              <a:avLst/>
            </a:prstGeom>
          </p:spPr>
        </p:pic>
        <p:pic>
          <p:nvPicPr>
            <p:cNvPr id="14" name="Graphique 13" descr="Ballon de rugby">
              <a:extLst>
                <a:ext uri="{FF2B5EF4-FFF2-40B4-BE49-F238E27FC236}">
                  <a16:creationId xmlns:a16="http://schemas.microsoft.com/office/drawing/2014/main" id="{E7E3F188-4915-514F-9B2E-9746F763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25309">
              <a:off x="9670100" y="1589281"/>
              <a:ext cx="292054" cy="308222"/>
            </a:xfrm>
            <a:prstGeom prst="rect">
              <a:avLst/>
            </a:prstGeom>
          </p:spPr>
        </p:pic>
        <p:pic>
          <p:nvPicPr>
            <p:cNvPr id="15" name="Graphique 14" descr="Pouce en haut">
              <a:extLst>
                <a:ext uri="{FF2B5EF4-FFF2-40B4-BE49-F238E27FC236}">
                  <a16:creationId xmlns:a16="http://schemas.microsoft.com/office/drawing/2014/main" id="{471ACFCD-A30F-D44B-8EA2-7048108A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34771" y="4226613"/>
              <a:ext cx="322866" cy="322866"/>
            </a:xfrm>
            <a:prstGeom prst="rect">
              <a:avLst/>
            </a:prstGeom>
          </p:spPr>
        </p:pic>
        <p:pic>
          <p:nvPicPr>
            <p:cNvPr id="16" name="Graphique 15" descr="Questions">
              <a:extLst>
                <a:ext uri="{FF2B5EF4-FFF2-40B4-BE49-F238E27FC236}">
                  <a16:creationId xmlns:a16="http://schemas.microsoft.com/office/drawing/2014/main" id="{D2BDF617-CED9-8740-B6EA-7066CE67A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47042" y="3258789"/>
              <a:ext cx="457200" cy="457200"/>
            </a:xfrm>
            <a:prstGeom prst="rect">
              <a:avLst/>
            </a:prstGeom>
          </p:spPr>
        </p:pic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0DC4F6B-9D0A-D842-A2DA-279E9EDF3A39}"/>
                </a:ext>
              </a:extLst>
            </p:cNvPr>
            <p:cNvCxnSpPr/>
            <p:nvPr/>
          </p:nvCxnSpPr>
          <p:spPr>
            <a:xfrm>
              <a:off x="9635529" y="198202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BD05F18-AD52-AD49-BFAB-A0B767736B02}"/>
                </a:ext>
              </a:extLst>
            </p:cNvPr>
            <p:cNvCxnSpPr/>
            <p:nvPr/>
          </p:nvCxnSpPr>
          <p:spPr>
            <a:xfrm>
              <a:off x="9571113" y="4685600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715AE54-C16B-1A42-AAB0-9B0C9DA090F1}"/>
                </a:ext>
              </a:extLst>
            </p:cNvPr>
            <p:cNvCxnSpPr/>
            <p:nvPr/>
          </p:nvCxnSpPr>
          <p:spPr>
            <a:xfrm>
              <a:off x="5867208" y="382351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96B95A6-8147-A049-9303-22FFDCD8C172}"/>
                </a:ext>
              </a:extLst>
            </p:cNvPr>
            <p:cNvCxnSpPr/>
            <p:nvPr/>
          </p:nvCxnSpPr>
          <p:spPr>
            <a:xfrm>
              <a:off x="5938622" y="284776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F6D9966-70CB-034E-A3DF-9BDA44B20B37}"/>
                </a:ext>
              </a:extLst>
            </p:cNvPr>
            <p:cNvCxnSpPr/>
            <p:nvPr/>
          </p:nvCxnSpPr>
          <p:spPr>
            <a:xfrm>
              <a:off x="5910982" y="196260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3E1B445-049A-D448-B88B-A71155AA850A}"/>
                </a:ext>
              </a:extLst>
            </p:cNvPr>
            <p:cNvSpPr txBox="1"/>
            <p:nvPr/>
          </p:nvSpPr>
          <p:spPr>
            <a:xfrm>
              <a:off x="6354321" y="1386560"/>
              <a:ext cx="3105754" cy="6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EFFECTIF: 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groupes de 20 joueurs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BE00DA-2D3A-E64C-A71E-364C49042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849504" y="4843524"/>
              <a:ext cx="386978" cy="485012"/>
            </a:xfrm>
            <a:prstGeom prst="rect">
              <a:avLst/>
            </a:prstGeom>
          </p:spPr>
        </p:pic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C029198-CA61-FA4E-9CEE-74487B17D7C5}"/>
                </a:ext>
              </a:extLst>
            </p:cNvPr>
            <p:cNvCxnSpPr>
              <a:cxnSpLocks/>
            </p:cNvCxnSpPr>
            <p:nvPr/>
          </p:nvCxnSpPr>
          <p:spPr>
            <a:xfrm>
              <a:off x="5874600" y="548030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7FA28F1-EAE3-E14A-8932-87F6805A5B36}"/>
                </a:ext>
              </a:extLst>
            </p:cNvPr>
            <p:cNvSpPr txBox="1"/>
            <p:nvPr/>
          </p:nvSpPr>
          <p:spPr>
            <a:xfrm>
              <a:off x="6264041" y="4833971"/>
              <a:ext cx="3296058" cy="97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TERRAIN : 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Distance entre les joueurs 2 à 4 mètres selon la catégorie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Profondeur : 5 mètres 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86AD82-A8A0-2148-8F83-FFBCBD7F3238}"/>
                </a:ext>
              </a:extLst>
            </p:cNvPr>
            <p:cNvSpPr/>
            <p:nvPr/>
          </p:nvSpPr>
          <p:spPr>
            <a:xfrm>
              <a:off x="6782452" y="6585462"/>
              <a:ext cx="5706154" cy="409168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9140A4B0-167F-6245-86D2-1065D6562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205" y="-2243"/>
              <a:ext cx="6451202" cy="409575"/>
            </a:xfrm>
            <a:custGeom>
              <a:avLst/>
              <a:gdLst/>
              <a:ahLst/>
              <a:cxnLst/>
              <a:rect l="l" t="t" r="r" b="b"/>
              <a:pathLst>
                <a:path w="8220709" h="407034">
                  <a:moveTo>
                    <a:pt x="8220455" y="0"/>
                  </a:moveTo>
                  <a:lnTo>
                    <a:pt x="151234" y="0"/>
                  </a:lnTo>
                  <a:lnTo>
                    <a:pt x="0" y="406908"/>
                  </a:lnTo>
                  <a:lnTo>
                    <a:pt x="8220455" y="406908"/>
                  </a:lnTo>
                  <a:lnTo>
                    <a:pt x="8220455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sz="28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SITUATION RUGBY</a:t>
              </a:r>
              <a:endParaRPr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" descr="Compétitions en Ile de France">
              <a:extLst>
                <a:ext uri="{FF2B5EF4-FFF2-40B4-BE49-F238E27FC236}">
                  <a16:creationId xmlns:a16="http://schemas.microsoft.com/office/drawing/2014/main" id="{D1E6B362-B7CE-8444-9EE8-62722B595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808" y="-172448"/>
              <a:ext cx="1600411" cy="106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E8F51203-B575-9347-94EB-FA2E81D6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556" y="763459"/>
              <a:ext cx="1462733" cy="540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EE57FFC7-4B9A-AE41-A7A2-539D44210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9147" y="434578"/>
              <a:ext cx="5018493" cy="408903"/>
            </a:xfrm>
            <a:custGeom>
              <a:avLst/>
              <a:gdLst/>
              <a:ahLst/>
              <a:cxnLst/>
              <a:rect l="l" t="t" r="r" b="b"/>
              <a:pathLst>
                <a:path w="4395470" h="358140">
                  <a:moveTo>
                    <a:pt x="4395216" y="0"/>
                  </a:moveTo>
                  <a:lnTo>
                    <a:pt x="119176" y="0"/>
                  </a:lnTo>
                  <a:lnTo>
                    <a:pt x="0" y="358139"/>
                  </a:lnTo>
                  <a:lnTo>
                    <a:pt x="4276090" y="358139"/>
                  </a:lnTo>
                  <a:lnTo>
                    <a:pt x="4395216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2800" b="1" dirty="0"/>
                <a:t>Passe courte avant contact en échauffement  </a:t>
              </a:r>
              <a:endParaRPr sz="2800" b="1" dirty="0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AB2D649-54CD-5F46-9029-42C8BC3BE6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3886" y="1420009"/>
              <a:ext cx="477651" cy="468000"/>
              <a:chOff x="355092" y="1645919"/>
              <a:chExt cx="502920" cy="492759"/>
            </a:xfrm>
          </p:grpSpPr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9A6636C8-AB96-9A44-820D-5D1AA69CE10C}"/>
                  </a:ext>
                </a:extLst>
              </p:cNvPr>
              <p:cNvSpPr/>
              <p:nvPr/>
            </p:nvSpPr>
            <p:spPr>
              <a:xfrm>
                <a:off x="355092" y="1645919"/>
                <a:ext cx="502920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2DB49758-59A3-2C4F-A4A6-708AD556644F}"/>
                  </a:ext>
                </a:extLst>
              </p:cNvPr>
              <p:cNvSpPr/>
              <p:nvPr/>
            </p:nvSpPr>
            <p:spPr>
              <a:xfrm>
                <a:off x="406908" y="1684019"/>
                <a:ext cx="403860" cy="41605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6" name="object 45">
              <a:extLst>
                <a:ext uri="{FF2B5EF4-FFF2-40B4-BE49-F238E27FC236}">
                  <a16:creationId xmlns:a16="http://schemas.microsoft.com/office/drawing/2014/main" id="{A1B29484-8B13-EE49-AB7A-F08C425554D5}"/>
                </a:ext>
              </a:extLst>
            </p:cNvPr>
            <p:cNvGrpSpPr/>
            <p:nvPr/>
          </p:nvGrpSpPr>
          <p:grpSpPr>
            <a:xfrm>
              <a:off x="5987743" y="668384"/>
              <a:ext cx="523240" cy="494030"/>
              <a:chOff x="6830568" y="3261359"/>
              <a:chExt cx="523240" cy="494030"/>
            </a:xfrm>
          </p:grpSpPr>
          <p:sp>
            <p:nvSpPr>
              <p:cNvPr id="78" name="object 46">
                <a:extLst>
                  <a:ext uri="{FF2B5EF4-FFF2-40B4-BE49-F238E27FC236}">
                    <a16:creationId xmlns:a16="http://schemas.microsoft.com/office/drawing/2014/main" id="{BF041692-5152-104F-B3D8-016DA7A0ACE1}"/>
                  </a:ext>
                </a:extLst>
              </p:cNvPr>
              <p:cNvSpPr/>
              <p:nvPr/>
            </p:nvSpPr>
            <p:spPr>
              <a:xfrm>
                <a:off x="6830568" y="3261359"/>
                <a:ext cx="523240" cy="494030"/>
              </a:xfrm>
              <a:custGeom>
                <a:avLst/>
                <a:gdLst/>
                <a:ahLst/>
                <a:cxnLst/>
                <a:rect l="l" t="t" r="r" b="b"/>
                <a:pathLst>
                  <a:path w="523240" h="494029">
                    <a:moveTo>
                      <a:pt x="261365" y="0"/>
                    </a:moveTo>
                    <a:lnTo>
                      <a:pt x="214371" y="3976"/>
                    </a:lnTo>
                    <a:lnTo>
                      <a:pt x="170146" y="15440"/>
                    </a:lnTo>
                    <a:lnTo>
                      <a:pt x="129427" y="33697"/>
                    </a:lnTo>
                    <a:lnTo>
                      <a:pt x="92950" y="58049"/>
                    </a:lnTo>
                    <a:lnTo>
                      <a:pt x="61453" y="87802"/>
                    </a:lnTo>
                    <a:lnTo>
                      <a:pt x="35672" y="122258"/>
                    </a:lnTo>
                    <a:lnTo>
                      <a:pt x="16345" y="160722"/>
                    </a:lnTo>
                    <a:lnTo>
                      <a:pt x="4209" y="202497"/>
                    </a:lnTo>
                    <a:lnTo>
                      <a:pt x="0" y="246887"/>
                    </a:lnTo>
                    <a:lnTo>
                      <a:pt x="4209" y="291278"/>
                    </a:lnTo>
                    <a:lnTo>
                      <a:pt x="16345" y="333053"/>
                    </a:lnTo>
                    <a:lnTo>
                      <a:pt x="35672" y="371517"/>
                    </a:lnTo>
                    <a:lnTo>
                      <a:pt x="61453" y="405973"/>
                    </a:lnTo>
                    <a:lnTo>
                      <a:pt x="92950" y="435726"/>
                    </a:lnTo>
                    <a:lnTo>
                      <a:pt x="129427" y="460078"/>
                    </a:lnTo>
                    <a:lnTo>
                      <a:pt x="170146" y="478335"/>
                    </a:lnTo>
                    <a:lnTo>
                      <a:pt x="214371" y="489799"/>
                    </a:lnTo>
                    <a:lnTo>
                      <a:pt x="261365" y="493775"/>
                    </a:lnTo>
                    <a:lnTo>
                      <a:pt x="308360" y="489799"/>
                    </a:lnTo>
                    <a:lnTo>
                      <a:pt x="352585" y="478335"/>
                    </a:lnTo>
                    <a:lnTo>
                      <a:pt x="393304" y="460078"/>
                    </a:lnTo>
                    <a:lnTo>
                      <a:pt x="429781" y="435726"/>
                    </a:lnTo>
                    <a:lnTo>
                      <a:pt x="461278" y="405973"/>
                    </a:lnTo>
                    <a:lnTo>
                      <a:pt x="487059" y="371517"/>
                    </a:lnTo>
                    <a:lnTo>
                      <a:pt x="506386" y="333053"/>
                    </a:lnTo>
                    <a:lnTo>
                      <a:pt x="518522" y="291278"/>
                    </a:lnTo>
                    <a:lnTo>
                      <a:pt x="522731" y="246887"/>
                    </a:lnTo>
                    <a:lnTo>
                      <a:pt x="518522" y="202497"/>
                    </a:lnTo>
                    <a:lnTo>
                      <a:pt x="506386" y="160722"/>
                    </a:lnTo>
                    <a:lnTo>
                      <a:pt x="487059" y="122258"/>
                    </a:lnTo>
                    <a:lnTo>
                      <a:pt x="461278" y="87802"/>
                    </a:lnTo>
                    <a:lnTo>
                      <a:pt x="429781" y="58049"/>
                    </a:lnTo>
                    <a:lnTo>
                      <a:pt x="393304" y="33697"/>
                    </a:lnTo>
                    <a:lnTo>
                      <a:pt x="352585" y="15440"/>
                    </a:lnTo>
                    <a:lnTo>
                      <a:pt x="308360" y="3976"/>
                    </a:lnTo>
                    <a:lnTo>
                      <a:pt x="261365" y="0"/>
                    </a:lnTo>
                    <a:close/>
                  </a:path>
                </a:pathLst>
              </a:custGeom>
              <a:solidFill>
                <a:srgbClr val="FF993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47">
                <a:extLst>
                  <a:ext uri="{FF2B5EF4-FFF2-40B4-BE49-F238E27FC236}">
                    <a16:creationId xmlns:a16="http://schemas.microsoft.com/office/drawing/2014/main" id="{EA3A5DE0-6413-5C49-970F-1E2190353F21}"/>
                  </a:ext>
                </a:extLst>
              </p:cNvPr>
              <p:cNvSpPr/>
              <p:nvPr/>
            </p:nvSpPr>
            <p:spPr>
              <a:xfrm>
                <a:off x="6859524" y="3287267"/>
                <a:ext cx="355092" cy="352043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5E6CB2-3884-2D4E-B687-0BF6B185B185}"/>
                </a:ext>
              </a:extLst>
            </p:cNvPr>
            <p:cNvSpPr/>
            <p:nvPr/>
          </p:nvSpPr>
          <p:spPr>
            <a:xfrm>
              <a:off x="10015390" y="2336045"/>
              <a:ext cx="3255706" cy="1835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COMPORTEMENTS ATTENDUS :</a:t>
              </a:r>
              <a:endParaRPr lang="fr-FR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Passeur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Fréquence appuis / Geste et regard de passe qui fini vers la cible </a:t>
              </a:r>
            </a:p>
            <a:p>
              <a:pPr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Réceptionneur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Bras 90° / Proposer une cible / Couper la trajectoire de la balle / Changement de rythme à la prise de balle 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C95CA00-6AF9-D949-A156-6B4AB11F9121}"/>
                </a:ext>
              </a:extLst>
            </p:cNvPr>
            <p:cNvCxnSpPr/>
            <p:nvPr/>
          </p:nvCxnSpPr>
          <p:spPr>
            <a:xfrm>
              <a:off x="9606485" y="3104113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2BC0684-4191-7342-B178-59603EA916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41827" y="2543193"/>
              <a:ext cx="509271" cy="498982"/>
              <a:chOff x="-70813" y="-1338499"/>
              <a:chExt cx="2014111" cy="1973418"/>
            </a:xfrm>
          </p:grpSpPr>
          <p:sp>
            <p:nvSpPr>
              <p:cNvPr id="74" name="object 31">
                <a:extLst>
                  <a:ext uri="{FF2B5EF4-FFF2-40B4-BE49-F238E27FC236}">
                    <a16:creationId xmlns:a16="http://schemas.microsoft.com/office/drawing/2014/main" id="{B63E19F8-81EB-2342-BD78-1F210D991766}"/>
                  </a:ext>
                </a:extLst>
              </p:cNvPr>
              <p:cNvSpPr/>
              <p:nvPr/>
            </p:nvSpPr>
            <p:spPr>
              <a:xfrm>
                <a:off x="-70813" y="-1338499"/>
                <a:ext cx="2014111" cy="1973418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Picture 2" descr="Joueur De Rugby Courir Avec Le Ballon | Icons Gratuite">
                <a:extLst>
                  <a:ext uri="{FF2B5EF4-FFF2-40B4-BE49-F238E27FC236}">
                    <a16:creationId xmlns:a16="http://schemas.microsoft.com/office/drawing/2014/main" id="{3501E16E-2A12-7D48-B237-51B5DBECA2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artisticChalkSketch/>
                        </a14:imgEffect>
                        <a14:imgEffect>
                          <a14:colorTemperature colorTemp="64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909" y="-1188362"/>
                <a:ext cx="1618906" cy="16189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" name="Graphique 35" descr="Présentation avec multimédia contour">
              <a:extLst>
                <a:ext uri="{FF2B5EF4-FFF2-40B4-BE49-F238E27FC236}">
                  <a16:creationId xmlns:a16="http://schemas.microsoft.com/office/drawing/2014/main" id="{238D6C03-5899-5847-B5D2-052F4A74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90993" y="5744084"/>
              <a:ext cx="504000" cy="5040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4C45DC-E352-3F47-9C4E-D23D572AE0FE}"/>
                </a:ext>
              </a:extLst>
            </p:cNvPr>
            <p:cNvSpPr/>
            <p:nvPr/>
          </p:nvSpPr>
          <p:spPr>
            <a:xfrm>
              <a:off x="6260866" y="5786420"/>
              <a:ext cx="2965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LIEN VIDEO:</a:t>
              </a:r>
            </a:p>
            <a:p>
              <a:pPr algn="just"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XXXXXXXXXXXX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95EABABA-8EDB-2C48-8C54-36FAF2031A5D}"/>
                </a:ext>
              </a:extLst>
            </p:cNvPr>
            <p:cNvCxnSpPr>
              <a:cxnSpLocks/>
            </p:cNvCxnSpPr>
            <p:nvPr/>
          </p:nvCxnSpPr>
          <p:spPr>
            <a:xfrm>
              <a:off x="6951905" y="6772256"/>
              <a:ext cx="50163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F021AFD-D599-FC4B-AABD-C53057EE0D2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4" y="10496123"/>
              <a:ext cx="50347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6B69474-AB4C-FE44-91C3-AEECBFE8EC14}"/>
                </a:ext>
              </a:extLst>
            </p:cNvPr>
            <p:cNvCxnSpPr>
              <a:cxnSpLocks/>
            </p:cNvCxnSpPr>
            <p:nvPr/>
          </p:nvCxnSpPr>
          <p:spPr>
            <a:xfrm>
              <a:off x="11982022" y="6767547"/>
              <a:ext cx="0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A534432-49A2-7841-B8B7-19BD19B500F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5" y="6767547"/>
              <a:ext cx="18387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8992DDA-1BDE-834A-8109-2DDF3B5C5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7052409" y="9522304"/>
              <a:ext cx="149445" cy="5279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50" name="Oval 18">
              <a:extLst>
                <a:ext uri="{FF2B5EF4-FFF2-40B4-BE49-F238E27FC236}">
                  <a16:creationId xmlns:a16="http://schemas.microsoft.com/office/drawing/2014/main" id="{2257D9CF-DF6E-834A-BE35-C4D8BAFFCB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16409" flipH="1">
              <a:off x="7589150" y="9316416"/>
              <a:ext cx="267749" cy="122414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6B889076-CD7C-9A45-980D-29F7B1342B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275588" y="9303764"/>
              <a:ext cx="267749" cy="122414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F286A4D7-5EE1-9842-BF36-178BE3CC71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78103" y="6992460"/>
              <a:ext cx="17473" cy="7095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E2D94B0-AF18-AD44-B0E1-DF571BA32C50}"/>
                </a:ext>
              </a:extLst>
            </p:cNvPr>
            <p:cNvSpPr txBox="1"/>
            <p:nvPr/>
          </p:nvSpPr>
          <p:spPr>
            <a:xfrm>
              <a:off x="12078103" y="7250574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5m</a:t>
              </a:r>
            </a:p>
          </p:txBody>
        </p:sp>
        <p:sp>
          <p:nvSpPr>
            <p:cNvPr id="64" name="Oval 18">
              <a:extLst>
                <a:ext uri="{FF2B5EF4-FFF2-40B4-BE49-F238E27FC236}">
                  <a16:creationId xmlns:a16="http://schemas.microsoft.com/office/drawing/2014/main" id="{2D70CC81-6CC6-FA42-9183-D0C0A54C5A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996650" y="9303765"/>
              <a:ext cx="267749" cy="122414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EE01A50B-E4DE-544C-AFB5-533064DA6563}"/>
                </a:ext>
              </a:extLst>
            </p:cNvPr>
            <p:cNvCxnSpPr/>
            <p:nvPr/>
          </p:nvCxnSpPr>
          <p:spPr>
            <a:xfrm>
              <a:off x="6965681" y="7943946"/>
              <a:ext cx="5002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5C442F65-ED17-D840-890E-1DD90210F583}"/>
                </a:ext>
              </a:extLst>
            </p:cNvPr>
            <p:cNvCxnSpPr/>
            <p:nvPr/>
          </p:nvCxnSpPr>
          <p:spPr>
            <a:xfrm>
              <a:off x="6947294" y="9229111"/>
              <a:ext cx="5002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5D175201-01C0-164C-B438-BE38BACD37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9026" y="6676687"/>
              <a:ext cx="3846936" cy="1847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90E6A33A-D6E6-D94C-A275-3F5E80DB7DB7}"/>
                </a:ext>
              </a:extLst>
            </p:cNvPr>
            <p:cNvSpPr txBox="1"/>
            <p:nvPr/>
          </p:nvSpPr>
          <p:spPr>
            <a:xfrm>
              <a:off x="11242960" y="6502116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10m</a:t>
              </a:r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36D478D1-BDD7-3F4A-BD54-C2EC9FC32A74}"/>
                </a:ext>
              </a:extLst>
            </p:cNvPr>
            <p:cNvCxnSpPr>
              <a:cxnSpLocks/>
            </p:cNvCxnSpPr>
            <p:nvPr/>
          </p:nvCxnSpPr>
          <p:spPr>
            <a:xfrm>
              <a:off x="5863885" y="629885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CD474A0-9382-9C4F-B5F7-02A172A61538}"/>
                </a:ext>
              </a:extLst>
            </p:cNvPr>
            <p:cNvSpPr/>
            <p:nvPr/>
          </p:nvSpPr>
          <p:spPr>
            <a:xfrm>
              <a:off x="5638800" y="0"/>
              <a:ext cx="7644607" cy="106309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Oval 18">
            <a:extLst>
              <a:ext uri="{FF2B5EF4-FFF2-40B4-BE49-F238E27FC236}">
                <a16:creationId xmlns:a16="http://schemas.microsoft.com/office/drawing/2014/main" id="{A105CAAF-E7A8-C149-AFAD-4DC3C34565D8}"/>
              </a:ext>
            </a:extLst>
          </p:cNvPr>
          <p:cNvSpPr>
            <a:spLocks noChangeArrowheads="1"/>
          </p:cNvSpPr>
          <p:nvPr/>
        </p:nvSpPr>
        <p:spPr bwMode="auto">
          <a:xfrm rot="15816409" flipH="1">
            <a:off x="6633787" y="8736339"/>
            <a:ext cx="229011" cy="268160"/>
          </a:xfrm>
          <a:prstGeom prst="ellipse">
            <a:avLst/>
          </a:prstGeom>
          <a:solidFill>
            <a:srgbClr val="FFA27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B899255B-F390-DA4F-91BA-BE82AF157BD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5310938" y="8253624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27BD03B0-AF4E-464D-A263-4B80A0721FD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5889266" y="8346196"/>
            <a:ext cx="320906" cy="36934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337909DF-036A-2443-A85E-93CA3DF1E3E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6580732" y="8381010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C9AFD1E7-ECBB-5D48-BA68-E03DADC5773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4684509" y="8136554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E540E01D-324B-2745-84C9-E56CA7C16E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265986" y="9003058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A499ECF4-9EE7-C546-B6FB-DB3A2E98DB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907991" y="9024765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47CFDE0B-DACF-4E45-956C-CE51F8476E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571634" y="9030154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519154BA-F3A0-6B45-944F-CD4797B28B54}"/>
              </a:ext>
            </a:extLst>
          </p:cNvPr>
          <p:cNvSpPr txBox="1"/>
          <p:nvPr/>
        </p:nvSpPr>
        <p:spPr>
          <a:xfrm>
            <a:off x="4210041" y="8054872"/>
            <a:ext cx="428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FB111411-2699-EA4A-860D-D9894ED33D74}"/>
              </a:ext>
            </a:extLst>
          </p:cNvPr>
          <p:cNvSpPr txBox="1"/>
          <p:nvPr/>
        </p:nvSpPr>
        <p:spPr>
          <a:xfrm rot="10616316">
            <a:off x="6976168" y="8076728"/>
            <a:ext cx="428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53D7F47F-5421-034A-8A01-2912D5C9E881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850517" y="8016703"/>
            <a:ext cx="659152" cy="2409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660D096-CEAC-9F4A-A8B2-2FBF89BE999C}"/>
              </a:ext>
            </a:extLst>
          </p:cNvPr>
          <p:cNvCxnSpPr>
            <a:cxnSpLocks/>
          </p:cNvCxnSpPr>
          <p:nvPr/>
        </p:nvCxnSpPr>
        <p:spPr>
          <a:xfrm>
            <a:off x="5319377" y="7981480"/>
            <a:ext cx="738214" cy="3214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CDA355DB-B5FE-BB4C-9257-5A654E6181AD}"/>
              </a:ext>
            </a:extLst>
          </p:cNvPr>
          <p:cNvCxnSpPr>
            <a:cxnSpLocks/>
          </p:cNvCxnSpPr>
          <p:nvPr/>
        </p:nvCxnSpPr>
        <p:spPr>
          <a:xfrm>
            <a:off x="5854473" y="7898689"/>
            <a:ext cx="855190" cy="417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18">
            <a:extLst>
              <a:ext uri="{FF2B5EF4-FFF2-40B4-BE49-F238E27FC236}">
                <a16:creationId xmlns:a16="http://schemas.microsoft.com/office/drawing/2014/main" id="{87A79172-C0C9-7642-B5DC-6AF153414378}"/>
              </a:ext>
            </a:extLst>
          </p:cNvPr>
          <p:cNvSpPr>
            <a:spLocks noChangeArrowheads="1"/>
          </p:cNvSpPr>
          <p:nvPr/>
        </p:nvSpPr>
        <p:spPr bwMode="auto">
          <a:xfrm rot="15816409" flipH="1">
            <a:off x="4826335" y="8019322"/>
            <a:ext cx="111008" cy="1827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CCD5F960-EBB5-064C-B524-DAE21DD796A1}"/>
              </a:ext>
            </a:extLst>
          </p:cNvPr>
          <p:cNvSpPr txBox="1"/>
          <p:nvPr/>
        </p:nvSpPr>
        <p:spPr>
          <a:xfrm>
            <a:off x="10838505" y="6764594"/>
            <a:ext cx="11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Évolution </a:t>
            </a:r>
          </a:p>
        </p:txBody>
      </p:sp>
      <p:pic>
        <p:nvPicPr>
          <p:cNvPr id="115" name="Image 114">
            <a:extLst>
              <a:ext uri="{FF2B5EF4-FFF2-40B4-BE49-F238E27FC236}">
                <a16:creationId xmlns:a16="http://schemas.microsoft.com/office/drawing/2014/main" id="{078541E1-A9D9-CA44-8284-EF9FB873ED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796978" y="8064893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0B89A8A5-A5CE-904A-B47F-AF398C45AB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701523" y="8261394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1AD1A707-8B6D-C242-9DC8-D5940B689C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466092" y="8457233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CEE769E6-251B-374A-A050-80339C590D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2430101" y="8506020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D5A56862-CC17-714A-BCB6-FFB03DD54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10695848" y="7854509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91423F04-A033-5442-9089-3A47E5F8FA06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11396098" y="7924575"/>
            <a:ext cx="320906" cy="36934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4341AE92-6B7F-A24D-890B-1894C48D6B59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12311764" y="8024322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2498C642-1855-034A-891F-FA234A3DE313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17783">
            <a:off x="9830554" y="7715018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3" name="Oval 18">
            <a:extLst>
              <a:ext uri="{FF2B5EF4-FFF2-40B4-BE49-F238E27FC236}">
                <a16:creationId xmlns:a16="http://schemas.microsoft.com/office/drawing/2014/main" id="{A08771F0-12FF-EA4F-BD11-AC51ED83772F}"/>
              </a:ext>
            </a:extLst>
          </p:cNvPr>
          <p:cNvSpPr>
            <a:spLocks noChangeArrowheads="1"/>
          </p:cNvSpPr>
          <p:nvPr/>
        </p:nvSpPr>
        <p:spPr bwMode="auto">
          <a:xfrm rot="15816409" flipH="1">
            <a:off x="9972380" y="7597786"/>
            <a:ext cx="111008" cy="1827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4" name="Oval 18">
            <a:extLst>
              <a:ext uri="{FF2B5EF4-FFF2-40B4-BE49-F238E27FC236}">
                <a16:creationId xmlns:a16="http://schemas.microsoft.com/office/drawing/2014/main" id="{C2506B4E-F21F-7E41-84F6-E4D0A47EAD4C}"/>
              </a:ext>
            </a:extLst>
          </p:cNvPr>
          <p:cNvSpPr>
            <a:spLocks noChangeArrowheads="1"/>
          </p:cNvSpPr>
          <p:nvPr/>
        </p:nvSpPr>
        <p:spPr bwMode="auto">
          <a:xfrm rot="15816409" flipH="1">
            <a:off x="9872880" y="7984769"/>
            <a:ext cx="111008" cy="1827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11" name="object 48">
            <a:extLst>
              <a:ext uri="{FF2B5EF4-FFF2-40B4-BE49-F238E27FC236}">
                <a16:creationId xmlns:a16="http://schemas.microsoft.com/office/drawing/2014/main" id="{351961D6-42DE-8A48-97C7-0618D2AAEF1F}"/>
              </a:ext>
            </a:extLst>
          </p:cNvPr>
          <p:cNvSpPr txBox="1"/>
          <p:nvPr/>
        </p:nvSpPr>
        <p:spPr>
          <a:xfrm>
            <a:off x="2646083" y="1630268"/>
            <a:ext cx="106276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1100" b="1" dirty="0">
                <a:solidFill>
                  <a:srgbClr val="FFFFFF"/>
                </a:solidFill>
                <a:latin typeface="Carlito"/>
                <a:cs typeface="Carlito"/>
              </a:rPr>
              <a:t>Dès U14</a:t>
            </a:r>
            <a:endParaRPr sz="1100" dirty="0">
              <a:latin typeface="Carlito"/>
              <a:cs typeface="Carlito"/>
            </a:endParaRPr>
          </a:p>
        </p:txBody>
      </p:sp>
      <p:sp>
        <p:nvSpPr>
          <p:cNvPr id="112" name="object 48">
            <a:extLst>
              <a:ext uri="{FF2B5EF4-FFF2-40B4-BE49-F238E27FC236}">
                <a16:creationId xmlns:a16="http://schemas.microsoft.com/office/drawing/2014/main" id="{222CC01A-7684-8543-B46E-0DC135B61F12}"/>
              </a:ext>
            </a:extLst>
          </p:cNvPr>
          <p:cNvSpPr txBox="1"/>
          <p:nvPr/>
        </p:nvSpPr>
        <p:spPr>
          <a:xfrm>
            <a:off x="2798483" y="1782668"/>
            <a:ext cx="106276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1100" b="1" dirty="0">
                <a:solidFill>
                  <a:srgbClr val="FFFFFF"/>
                </a:solidFill>
                <a:latin typeface="Carlito"/>
                <a:cs typeface="Carlito"/>
              </a:rPr>
              <a:t>Dès U14</a:t>
            </a:r>
            <a:endParaRPr sz="1100" dirty="0">
              <a:latin typeface="Carlito"/>
              <a:cs typeface="Carlito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C2B62B2F-8FAC-6D45-A844-B409A6B366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126">
            <a:off x="10411938" y="7310697"/>
            <a:ext cx="239833" cy="33078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2CDE0B9A-AF90-F943-A0FE-4B0207CFFA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126">
            <a:off x="11737591" y="7302195"/>
            <a:ext cx="239833" cy="33078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8478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940794-7ED2-4640-980A-164B6683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11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8ECAFB0-8313-2F4F-8F10-965D50BFD51F}"/>
              </a:ext>
            </a:extLst>
          </p:cNvPr>
          <p:cNvGrpSpPr/>
          <p:nvPr/>
        </p:nvGrpSpPr>
        <p:grpSpPr>
          <a:xfrm>
            <a:off x="1137424" y="705970"/>
            <a:ext cx="17217483" cy="9279872"/>
            <a:chOff x="5460808" y="-172448"/>
            <a:chExt cx="7859723" cy="1084959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D9B746E-5E76-6649-9A87-BEF98A9B6CCD}"/>
                </a:ext>
              </a:extLst>
            </p:cNvPr>
            <p:cNvSpPr txBox="1"/>
            <p:nvPr/>
          </p:nvSpPr>
          <p:spPr>
            <a:xfrm>
              <a:off x="6341537" y="2153698"/>
              <a:ext cx="3242435" cy="125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DANS CE JEU LES JOUEURS VONT : 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Enchainer des taches : Passer de porteur de balle à soutien off. Le porteur de balle joue son duel avant de faire la passe </a:t>
              </a: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Défenseurs : </a:t>
              </a:r>
              <a:r>
                <a:rPr lang="fr-FR" sz="16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Défendre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au ballon à 50%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BB6A946-C526-334E-97B5-A02B3B807A50}"/>
                </a:ext>
              </a:extLst>
            </p:cNvPr>
            <p:cNvCxnSpPr>
              <a:cxnSpLocks/>
            </p:cNvCxnSpPr>
            <p:nvPr/>
          </p:nvCxnSpPr>
          <p:spPr>
            <a:xfrm>
              <a:off x="9537777" y="1132612"/>
              <a:ext cx="0" cy="4845428"/>
            </a:xfrm>
            <a:prstGeom prst="line">
              <a:avLst/>
            </a:prstGeom>
            <a:ln w="19050"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7793B5C-37AB-DE43-8465-0500851774D4}"/>
                </a:ext>
              </a:extLst>
            </p:cNvPr>
            <p:cNvSpPr txBox="1"/>
            <p:nvPr/>
          </p:nvSpPr>
          <p:spPr>
            <a:xfrm>
              <a:off x="10024473" y="1419147"/>
              <a:ext cx="3296058" cy="6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MATÉRIEL : 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Plots / ballons / Chasubles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45A13-51A2-A54C-BCA3-0F9406ED9EB6}"/>
                </a:ext>
              </a:extLst>
            </p:cNvPr>
            <p:cNvSpPr/>
            <p:nvPr/>
          </p:nvSpPr>
          <p:spPr>
            <a:xfrm>
              <a:off x="10003079" y="4273101"/>
              <a:ext cx="2965168" cy="1835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SAVOIR S’ADAPTER / LES VARIABLES </a:t>
              </a:r>
              <a:endParaRPr lang="fr-FR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Évolution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4c1 + 1 + 1 avec placage au niveau de la ceinture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Placage des défenseurs : recherche passe passe sol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Distance entre les défenseurs pour jouer sur la prise de décision du porteur de balle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0B12961-B0C8-D443-8F8E-03987697026F}"/>
                </a:ext>
              </a:extLst>
            </p:cNvPr>
            <p:cNvSpPr txBox="1"/>
            <p:nvPr/>
          </p:nvSpPr>
          <p:spPr>
            <a:xfrm>
              <a:off x="6397865" y="3656828"/>
              <a:ext cx="3115891" cy="6836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914400">
                <a:defRPr/>
              </a:pPr>
              <a:r>
                <a:rPr lang="fr-FR" sz="1600" b="1" kern="0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 </a:t>
              </a:r>
            </a:p>
            <a:p>
              <a:pPr defTabSz="914400">
                <a:defRPr/>
              </a:pPr>
              <a:r>
                <a:rPr lang="fr-FR" sz="16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Situation de 3c1 + 1 + 1 + 1 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C85854E-735C-1144-8B70-E7B8C0AA6C5F}"/>
                </a:ext>
              </a:extLst>
            </p:cNvPr>
            <p:cNvSpPr/>
            <p:nvPr/>
          </p:nvSpPr>
          <p:spPr>
            <a:xfrm>
              <a:off x="12078102" y="683487"/>
              <a:ext cx="1103266" cy="369978"/>
            </a:xfrm>
            <a:prstGeom prst="roundRect">
              <a:avLst/>
            </a:prstGeom>
            <a:solidFill>
              <a:srgbClr val="2A498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16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12  min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60411A0-87AE-1E44-A414-70D7356B3C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3865" y="674262"/>
              <a:ext cx="418157" cy="378808"/>
            </a:xfrm>
            <a:prstGeom prst="rect">
              <a:avLst/>
            </a:prstGeom>
          </p:spPr>
        </p:pic>
        <p:pic>
          <p:nvPicPr>
            <p:cNvPr id="13" name="Graphique 12" descr="Enfants">
              <a:extLst>
                <a:ext uri="{FF2B5EF4-FFF2-40B4-BE49-F238E27FC236}">
                  <a16:creationId xmlns:a16="http://schemas.microsoft.com/office/drawing/2014/main" id="{B241CD4D-8CBB-084E-BC89-7DA139502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4600" y="2367272"/>
              <a:ext cx="457200" cy="457200"/>
            </a:xfrm>
            <a:prstGeom prst="ellipse">
              <a:avLst/>
            </a:prstGeom>
          </p:spPr>
        </p:pic>
        <p:pic>
          <p:nvPicPr>
            <p:cNvPr id="14" name="Graphique 13" descr="Ballon de rugby">
              <a:extLst>
                <a:ext uri="{FF2B5EF4-FFF2-40B4-BE49-F238E27FC236}">
                  <a16:creationId xmlns:a16="http://schemas.microsoft.com/office/drawing/2014/main" id="{E7E3F188-4915-514F-9B2E-9746F763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25309">
              <a:off x="9670100" y="1589281"/>
              <a:ext cx="292054" cy="308222"/>
            </a:xfrm>
            <a:prstGeom prst="rect">
              <a:avLst/>
            </a:prstGeom>
          </p:spPr>
        </p:pic>
        <p:pic>
          <p:nvPicPr>
            <p:cNvPr id="15" name="Graphique 14" descr="Pouce en haut">
              <a:extLst>
                <a:ext uri="{FF2B5EF4-FFF2-40B4-BE49-F238E27FC236}">
                  <a16:creationId xmlns:a16="http://schemas.microsoft.com/office/drawing/2014/main" id="{471ACFCD-A30F-D44B-8EA2-7048108A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34580" y="4285298"/>
              <a:ext cx="322866" cy="322866"/>
            </a:xfrm>
            <a:prstGeom prst="rect">
              <a:avLst/>
            </a:prstGeom>
          </p:spPr>
        </p:pic>
        <p:pic>
          <p:nvPicPr>
            <p:cNvPr id="16" name="Graphique 15" descr="Questions">
              <a:extLst>
                <a:ext uri="{FF2B5EF4-FFF2-40B4-BE49-F238E27FC236}">
                  <a16:creationId xmlns:a16="http://schemas.microsoft.com/office/drawing/2014/main" id="{D2BDF617-CED9-8740-B6EA-7066CE67A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2211" y="3815392"/>
              <a:ext cx="457200" cy="457200"/>
            </a:xfrm>
            <a:prstGeom prst="rect">
              <a:avLst/>
            </a:prstGeom>
          </p:spPr>
        </p:pic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0DC4F6B-9D0A-D842-A2DA-279E9EDF3A39}"/>
                </a:ext>
              </a:extLst>
            </p:cNvPr>
            <p:cNvCxnSpPr/>
            <p:nvPr/>
          </p:nvCxnSpPr>
          <p:spPr>
            <a:xfrm>
              <a:off x="9635529" y="198202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BD05F18-AD52-AD49-BFAB-A0B767736B02}"/>
                </a:ext>
              </a:extLst>
            </p:cNvPr>
            <p:cNvCxnSpPr/>
            <p:nvPr/>
          </p:nvCxnSpPr>
          <p:spPr>
            <a:xfrm>
              <a:off x="9570922" y="474428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715AE54-C16B-1A42-AAB0-9B0C9DA090F1}"/>
                </a:ext>
              </a:extLst>
            </p:cNvPr>
            <p:cNvCxnSpPr/>
            <p:nvPr/>
          </p:nvCxnSpPr>
          <p:spPr>
            <a:xfrm>
              <a:off x="5867208" y="382351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96B95A6-8147-A049-9303-22FFDCD8C172}"/>
                </a:ext>
              </a:extLst>
            </p:cNvPr>
            <p:cNvCxnSpPr/>
            <p:nvPr/>
          </p:nvCxnSpPr>
          <p:spPr>
            <a:xfrm>
              <a:off x="5938622" y="284776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F6D9966-70CB-034E-A3DF-9BDA44B20B37}"/>
                </a:ext>
              </a:extLst>
            </p:cNvPr>
            <p:cNvCxnSpPr/>
            <p:nvPr/>
          </p:nvCxnSpPr>
          <p:spPr>
            <a:xfrm>
              <a:off x="5910982" y="196260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3E1B445-049A-D448-B88B-A71155AA850A}"/>
                </a:ext>
              </a:extLst>
            </p:cNvPr>
            <p:cNvSpPr txBox="1"/>
            <p:nvPr/>
          </p:nvSpPr>
          <p:spPr>
            <a:xfrm>
              <a:off x="6354321" y="1386560"/>
              <a:ext cx="3105754" cy="6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EFFECTIF: 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groupes de 20 joueurs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BE00DA-2D3A-E64C-A71E-364C49042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849504" y="4843524"/>
              <a:ext cx="386978" cy="485012"/>
            </a:xfrm>
            <a:prstGeom prst="rect">
              <a:avLst/>
            </a:prstGeom>
          </p:spPr>
        </p:pic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C029198-CA61-FA4E-9CEE-74487B17D7C5}"/>
                </a:ext>
              </a:extLst>
            </p:cNvPr>
            <p:cNvCxnSpPr>
              <a:cxnSpLocks/>
            </p:cNvCxnSpPr>
            <p:nvPr/>
          </p:nvCxnSpPr>
          <p:spPr>
            <a:xfrm>
              <a:off x="5874600" y="548030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7FA28F1-EAE3-E14A-8932-87F6805A5B36}"/>
                </a:ext>
              </a:extLst>
            </p:cNvPr>
            <p:cNvSpPr txBox="1"/>
            <p:nvPr/>
          </p:nvSpPr>
          <p:spPr>
            <a:xfrm>
              <a:off x="6264041" y="4833971"/>
              <a:ext cx="3296058" cy="97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TERRAIN : 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Distance entre les joueurs en défense est de  7 mètres selon la catégorie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86AD82-A8A0-2148-8F83-FFBCBD7F3238}"/>
                </a:ext>
              </a:extLst>
            </p:cNvPr>
            <p:cNvSpPr/>
            <p:nvPr/>
          </p:nvSpPr>
          <p:spPr>
            <a:xfrm>
              <a:off x="6782452" y="6585462"/>
              <a:ext cx="5706154" cy="409168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9140A4B0-167F-6245-86D2-1065D6562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205" y="-2243"/>
              <a:ext cx="6451202" cy="409575"/>
            </a:xfrm>
            <a:custGeom>
              <a:avLst/>
              <a:gdLst/>
              <a:ahLst/>
              <a:cxnLst/>
              <a:rect l="l" t="t" r="r" b="b"/>
              <a:pathLst>
                <a:path w="8220709" h="407034">
                  <a:moveTo>
                    <a:pt x="8220455" y="0"/>
                  </a:moveTo>
                  <a:lnTo>
                    <a:pt x="151234" y="0"/>
                  </a:lnTo>
                  <a:lnTo>
                    <a:pt x="0" y="406908"/>
                  </a:lnTo>
                  <a:lnTo>
                    <a:pt x="8220455" y="406908"/>
                  </a:lnTo>
                  <a:lnTo>
                    <a:pt x="8220455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sz="28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SITUATION RUGBY </a:t>
              </a:r>
              <a:endParaRPr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" descr="Compétitions en Ile de France">
              <a:extLst>
                <a:ext uri="{FF2B5EF4-FFF2-40B4-BE49-F238E27FC236}">
                  <a16:creationId xmlns:a16="http://schemas.microsoft.com/office/drawing/2014/main" id="{D1E6B362-B7CE-8444-9EE8-62722B595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808" y="-172448"/>
              <a:ext cx="1600411" cy="106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E8F51203-B575-9347-94EB-FA2E81D6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556" y="763459"/>
              <a:ext cx="1462733" cy="540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EE57FFC7-4B9A-AE41-A7A2-539D44210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9147" y="434578"/>
              <a:ext cx="5018493" cy="408903"/>
            </a:xfrm>
            <a:custGeom>
              <a:avLst/>
              <a:gdLst/>
              <a:ahLst/>
              <a:cxnLst/>
              <a:rect l="l" t="t" r="r" b="b"/>
              <a:pathLst>
                <a:path w="4395470" h="358140">
                  <a:moveTo>
                    <a:pt x="4395216" y="0"/>
                  </a:moveTo>
                  <a:lnTo>
                    <a:pt x="119176" y="0"/>
                  </a:lnTo>
                  <a:lnTo>
                    <a:pt x="0" y="358139"/>
                  </a:lnTo>
                  <a:lnTo>
                    <a:pt x="4276090" y="358139"/>
                  </a:lnTo>
                  <a:lnTo>
                    <a:pt x="4395216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2800" b="1" dirty="0"/>
                <a:t>Passe courte : au contact </a:t>
              </a:r>
              <a:endParaRPr sz="2800" b="1" dirty="0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AB2D649-54CD-5F46-9029-42C8BC3BE6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3886" y="1420009"/>
              <a:ext cx="477651" cy="468000"/>
              <a:chOff x="355092" y="1645919"/>
              <a:chExt cx="502920" cy="492759"/>
            </a:xfrm>
          </p:grpSpPr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9A6636C8-AB96-9A44-820D-5D1AA69CE10C}"/>
                  </a:ext>
                </a:extLst>
              </p:cNvPr>
              <p:cNvSpPr/>
              <p:nvPr/>
            </p:nvSpPr>
            <p:spPr>
              <a:xfrm>
                <a:off x="355092" y="1645919"/>
                <a:ext cx="502920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2DB49758-59A3-2C4F-A4A6-708AD556644F}"/>
                  </a:ext>
                </a:extLst>
              </p:cNvPr>
              <p:cNvSpPr/>
              <p:nvPr/>
            </p:nvSpPr>
            <p:spPr>
              <a:xfrm>
                <a:off x="406908" y="1684019"/>
                <a:ext cx="403860" cy="41605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6" name="object 45">
              <a:extLst>
                <a:ext uri="{FF2B5EF4-FFF2-40B4-BE49-F238E27FC236}">
                  <a16:creationId xmlns:a16="http://schemas.microsoft.com/office/drawing/2014/main" id="{A1B29484-8B13-EE49-AB7A-F08C425554D5}"/>
                </a:ext>
              </a:extLst>
            </p:cNvPr>
            <p:cNvGrpSpPr/>
            <p:nvPr/>
          </p:nvGrpSpPr>
          <p:grpSpPr>
            <a:xfrm>
              <a:off x="5987743" y="668384"/>
              <a:ext cx="523240" cy="494030"/>
              <a:chOff x="6830568" y="3261359"/>
              <a:chExt cx="523240" cy="494030"/>
            </a:xfrm>
          </p:grpSpPr>
          <p:sp>
            <p:nvSpPr>
              <p:cNvPr id="78" name="object 46">
                <a:extLst>
                  <a:ext uri="{FF2B5EF4-FFF2-40B4-BE49-F238E27FC236}">
                    <a16:creationId xmlns:a16="http://schemas.microsoft.com/office/drawing/2014/main" id="{BF041692-5152-104F-B3D8-016DA7A0ACE1}"/>
                  </a:ext>
                </a:extLst>
              </p:cNvPr>
              <p:cNvSpPr/>
              <p:nvPr/>
            </p:nvSpPr>
            <p:spPr>
              <a:xfrm>
                <a:off x="6830568" y="3261359"/>
                <a:ext cx="523240" cy="494030"/>
              </a:xfrm>
              <a:custGeom>
                <a:avLst/>
                <a:gdLst/>
                <a:ahLst/>
                <a:cxnLst/>
                <a:rect l="l" t="t" r="r" b="b"/>
                <a:pathLst>
                  <a:path w="523240" h="494029">
                    <a:moveTo>
                      <a:pt x="261365" y="0"/>
                    </a:moveTo>
                    <a:lnTo>
                      <a:pt x="214371" y="3976"/>
                    </a:lnTo>
                    <a:lnTo>
                      <a:pt x="170146" y="15440"/>
                    </a:lnTo>
                    <a:lnTo>
                      <a:pt x="129427" y="33697"/>
                    </a:lnTo>
                    <a:lnTo>
                      <a:pt x="92950" y="58049"/>
                    </a:lnTo>
                    <a:lnTo>
                      <a:pt x="61453" y="87802"/>
                    </a:lnTo>
                    <a:lnTo>
                      <a:pt x="35672" y="122258"/>
                    </a:lnTo>
                    <a:lnTo>
                      <a:pt x="16345" y="160722"/>
                    </a:lnTo>
                    <a:lnTo>
                      <a:pt x="4209" y="202497"/>
                    </a:lnTo>
                    <a:lnTo>
                      <a:pt x="0" y="246887"/>
                    </a:lnTo>
                    <a:lnTo>
                      <a:pt x="4209" y="291278"/>
                    </a:lnTo>
                    <a:lnTo>
                      <a:pt x="16345" y="333053"/>
                    </a:lnTo>
                    <a:lnTo>
                      <a:pt x="35672" y="371517"/>
                    </a:lnTo>
                    <a:lnTo>
                      <a:pt x="61453" y="405973"/>
                    </a:lnTo>
                    <a:lnTo>
                      <a:pt x="92950" y="435726"/>
                    </a:lnTo>
                    <a:lnTo>
                      <a:pt x="129427" y="460078"/>
                    </a:lnTo>
                    <a:lnTo>
                      <a:pt x="170146" y="478335"/>
                    </a:lnTo>
                    <a:lnTo>
                      <a:pt x="214371" y="489799"/>
                    </a:lnTo>
                    <a:lnTo>
                      <a:pt x="261365" y="493775"/>
                    </a:lnTo>
                    <a:lnTo>
                      <a:pt x="308360" y="489799"/>
                    </a:lnTo>
                    <a:lnTo>
                      <a:pt x="352585" y="478335"/>
                    </a:lnTo>
                    <a:lnTo>
                      <a:pt x="393304" y="460078"/>
                    </a:lnTo>
                    <a:lnTo>
                      <a:pt x="429781" y="435726"/>
                    </a:lnTo>
                    <a:lnTo>
                      <a:pt x="461278" y="405973"/>
                    </a:lnTo>
                    <a:lnTo>
                      <a:pt x="487059" y="371517"/>
                    </a:lnTo>
                    <a:lnTo>
                      <a:pt x="506386" y="333053"/>
                    </a:lnTo>
                    <a:lnTo>
                      <a:pt x="518522" y="291278"/>
                    </a:lnTo>
                    <a:lnTo>
                      <a:pt x="522731" y="246887"/>
                    </a:lnTo>
                    <a:lnTo>
                      <a:pt x="518522" y="202497"/>
                    </a:lnTo>
                    <a:lnTo>
                      <a:pt x="506386" y="160722"/>
                    </a:lnTo>
                    <a:lnTo>
                      <a:pt x="487059" y="122258"/>
                    </a:lnTo>
                    <a:lnTo>
                      <a:pt x="461278" y="87802"/>
                    </a:lnTo>
                    <a:lnTo>
                      <a:pt x="429781" y="58049"/>
                    </a:lnTo>
                    <a:lnTo>
                      <a:pt x="393304" y="33697"/>
                    </a:lnTo>
                    <a:lnTo>
                      <a:pt x="352585" y="15440"/>
                    </a:lnTo>
                    <a:lnTo>
                      <a:pt x="308360" y="3976"/>
                    </a:lnTo>
                    <a:lnTo>
                      <a:pt x="261365" y="0"/>
                    </a:lnTo>
                    <a:close/>
                  </a:path>
                </a:pathLst>
              </a:custGeom>
              <a:solidFill>
                <a:srgbClr val="FF993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47">
                <a:extLst>
                  <a:ext uri="{FF2B5EF4-FFF2-40B4-BE49-F238E27FC236}">
                    <a16:creationId xmlns:a16="http://schemas.microsoft.com/office/drawing/2014/main" id="{EA3A5DE0-6413-5C49-970F-1E2190353F21}"/>
                  </a:ext>
                </a:extLst>
              </p:cNvPr>
              <p:cNvSpPr/>
              <p:nvPr/>
            </p:nvSpPr>
            <p:spPr>
              <a:xfrm>
                <a:off x="6859524" y="3287267"/>
                <a:ext cx="355092" cy="352043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5E6CB2-3884-2D4E-B687-0BF6B185B185}"/>
                </a:ext>
              </a:extLst>
            </p:cNvPr>
            <p:cNvSpPr/>
            <p:nvPr/>
          </p:nvSpPr>
          <p:spPr>
            <a:xfrm>
              <a:off x="10015390" y="2336045"/>
              <a:ext cx="3255706" cy="1835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COMPORTEMENTS ATTENDUS :</a:t>
              </a:r>
              <a:endParaRPr lang="fr-FR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Passeur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Fréquence appuis / Geste et regard de passe qui fini vers la cible / Passe 1 main possible</a:t>
              </a:r>
            </a:p>
            <a:p>
              <a:pPr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Réceptionneur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Bras 90° / Proposer une cible / Couper la trajectoire de la balle / Ne pas dépasser le PB / / Changement de rythme à la prise de balle 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C95CA00-6AF9-D949-A156-6B4AB11F9121}"/>
                </a:ext>
              </a:extLst>
            </p:cNvPr>
            <p:cNvCxnSpPr/>
            <p:nvPr/>
          </p:nvCxnSpPr>
          <p:spPr>
            <a:xfrm>
              <a:off x="9606485" y="3104113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2BC0684-4191-7342-B178-59603EA916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41827" y="2543193"/>
              <a:ext cx="509271" cy="498982"/>
              <a:chOff x="-70813" y="-1338499"/>
              <a:chExt cx="2014111" cy="1973418"/>
            </a:xfrm>
          </p:grpSpPr>
          <p:sp>
            <p:nvSpPr>
              <p:cNvPr id="74" name="object 31">
                <a:extLst>
                  <a:ext uri="{FF2B5EF4-FFF2-40B4-BE49-F238E27FC236}">
                    <a16:creationId xmlns:a16="http://schemas.microsoft.com/office/drawing/2014/main" id="{B63E19F8-81EB-2342-BD78-1F210D991766}"/>
                  </a:ext>
                </a:extLst>
              </p:cNvPr>
              <p:cNvSpPr/>
              <p:nvPr/>
            </p:nvSpPr>
            <p:spPr>
              <a:xfrm>
                <a:off x="-70813" y="-1338499"/>
                <a:ext cx="2014111" cy="1973418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Picture 2" descr="Joueur De Rugby Courir Avec Le Ballon | Icons Gratuite">
                <a:extLst>
                  <a:ext uri="{FF2B5EF4-FFF2-40B4-BE49-F238E27FC236}">
                    <a16:creationId xmlns:a16="http://schemas.microsoft.com/office/drawing/2014/main" id="{3501E16E-2A12-7D48-B237-51B5DBECA2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artisticChalkSketch/>
                        </a14:imgEffect>
                        <a14:imgEffect>
                          <a14:colorTemperature colorTemp="64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909" y="-1188362"/>
                <a:ext cx="1618906" cy="16189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" name="Graphique 35" descr="Présentation avec multimédia contour">
              <a:extLst>
                <a:ext uri="{FF2B5EF4-FFF2-40B4-BE49-F238E27FC236}">
                  <a16:creationId xmlns:a16="http://schemas.microsoft.com/office/drawing/2014/main" id="{238D6C03-5899-5847-B5D2-052F4A74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90993" y="5744084"/>
              <a:ext cx="504000" cy="5040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4C45DC-E352-3F47-9C4E-D23D572AE0FE}"/>
                </a:ext>
              </a:extLst>
            </p:cNvPr>
            <p:cNvSpPr/>
            <p:nvPr/>
          </p:nvSpPr>
          <p:spPr>
            <a:xfrm>
              <a:off x="6260866" y="5786420"/>
              <a:ext cx="2965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LIEN VIDEO:</a:t>
              </a:r>
            </a:p>
            <a:p>
              <a:pPr algn="just"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XXXXXXXXXXXX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95EABABA-8EDB-2C48-8C54-36FAF2031A5D}"/>
                </a:ext>
              </a:extLst>
            </p:cNvPr>
            <p:cNvCxnSpPr>
              <a:cxnSpLocks/>
            </p:cNvCxnSpPr>
            <p:nvPr/>
          </p:nvCxnSpPr>
          <p:spPr>
            <a:xfrm>
              <a:off x="6951905" y="6772256"/>
              <a:ext cx="50163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F021AFD-D599-FC4B-AABD-C53057EE0D2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4" y="10496123"/>
              <a:ext cx="50347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6B69474-AB4C-FE44-91C3-AEECBFE8EC14}"/>
                </a:ext>
              </a:extLst>
            </p:cNvPr>
            <p:cNvCxnSpPr>
              <a:cxnSpLocks/>
            </p:cNvCxnSpPr>
            <p:nvPr/>
          </p:nvCxnSpPr>
          <p:spPr>
            <a:xfrm>
              <a:off x="11982022" y="6767547"/>
              <a:ext cx="0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A534432-49A2-7841-B8B7-19BD19B500F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5" y="6767547"/>
              <a:ext cx="18387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8992DDA-1BDE-834A-8109-2DDF3B5C5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985273">
              <a:off x="7256354" y="7281822"/>
              <a:ext cx="382750" cy="206119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F286A4D7-5EE1-9842-BF36-178BE3CC71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78103" y="6992460"/>
              <a:ext cx="17473" cy="7095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E2D94B0-AF18-AD44-B0E1-DF571BA32C50}"/>
                </a:ext>
              </a:extLst>
            </p:cNvPr>
            <p:cNvSpPr txBox="1"/>
            <p:nvPr/>
          </p:nvSpPr>
          <p:spPr>
            <a:xfrm>
              <a:off x="12078103" y="7250574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5m</a:t>
              </a:r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EE01A50B-E4DE-544C-AFB5-533064DA6563}"/>
                </a:ext>
              </a:extLst>
            </p:cNvPr>
            <p:cNvCxnSpPr/>
            <p:nvPr/>
          </p:nvCxnSpPr>
          <p:spPr>
            <a:xfrm>
              <a:off x="6965681" y="7943946"/>
              <a:ext cx="5002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5C442F65-ED17-D840-890E-1DD90210F583}"/>
                </a:ext>
              </a:extLst>
            </p:cNvPr>
            <p:cNvCxnSpPr/>
            <p:nvPr/>
          </p:nvCxnSpPr>
          <p:spPr>
            <a:xfrm>
              <a:off x="6947294" y="9229111"/>
              <a:ext cx="5002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5D175201-01C0-164C-B438-BE38BACD37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9026" y="6676687"/>
              <a:ext cx="3846936" cy="1847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90E6A33A-D6E6-D94C-A275-3F5E80DB7DB7}"/>
                </a:ext>
              </a:extLst>
            </p:cNvPr>
            <p:cNvSpPr txBox="1"/>
            <p:nvPr/>
          </p:nvSpPr>
          <p:spPr>
            <a:xfrm>
              <a:off x="11242960" y="6502116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10m</a:t>
              </a:r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36D478D1-BDD7-3F4A-BD54-C2EC9FC32A74}"/>
                </a:ext>
              </a:extLst>
            </p:cNvPr>
            <p:cNvCxnSpPr>
              <a:cxnSpLocks/>
            </p:cNvCxnSpPr>
            <p:nvPr/>
          </p:nvCxnSpPr>
          <p:spPr>
            <a:xfrm>
              <a:off x="5863885" y="629885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CD474A0-9382-9C4F-B5F7-02A172A61538}"/>
                </a:ext>
              </a:extLst>
            </p:cNvPr>
            <p:cNvSpPr/>
            <p:nvPr/>
          </p:nvSpPr>
          <p:spPr>
            <a:xfrm>
              <a:off x="5638800" y="0"/>
              <a:ext cx="7644607" cy="106309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C9AFD1E7-ECBB-5D48-BA68-E03DADC5773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381503" y="7008292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E540E01D-324B-2745-84C9-E56CA7C16E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6817701" y="6973312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519154BA-F3A0-6B45-944F-CD4797B28B54}"/>
              </a:ext>
            </a:extLst>
          </p:cNvPr>
          <p:cNvSpPr txBox="1"/>
          <p:nvPr/>
        </p:nvSpPr>
        <p:spPr>
          <a:xfrm>
            <a:off x="4675349" y="7662548"/>
            <a:ext cx="428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95200BF0-8050-AC4D-9C41-66D1432AAC1F}"/>
              </a:ext>
            </a:extLst>
          </p:cNvPr>
          <p:cNvCxnSpPr>
            <a:cxnSpLocks/>
          </p:cNvCxnSpPr>
          <p:nvPr/>
        </p:nvCxnSpPr>
        <p:spPr>
          <a:xfrm>
            <a:off x="4866658" y="7171702"/>
            <a:ext cx="263410" cy="15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18">
            <a:extLst>
              <a:ext uri="{FF2B5EF4-FFF2-40B4-BE49-F238E27FC236}">
                <a16:creationId xmlns:a16="http://schemas.microsoft.com/office/drawing/2014/main" id="{87A79172-C0C9-7642-B5DC-6AF153414378}"/>
              </a:ext>
            </a:extLst>
          </p:cNvPr>
          <p:cNvSpPr>
            <a:spLocks noChangeArrowheads="1"/>
          </p:cNvSpPr>
          <p:nvPr/>
        </p:nvSpPr>
        <p:spPr bwMode="auto">
          <a:xfrm rot="20810222" flipH="1">
            <a:off x="4726528" y="7075691"/>
            <a:ext cx="111008" cy="1827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70CFBA70-6036-904C-BC24-964534D745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8462787" y="6947500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728561EB-8B9E-4546-8981-C8DAF92938AA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152884" y="7325779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158A69A0-DB4C-374A-8B56-1EFF62170B99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165431" y="6640268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35279333-748C-6D4F-A47F-E95BDE53D50B}"/>
              </a:ext>
            </a:extLst>
          </p:cNvPr>
          <p:cNvCxnSpPr>
            <a:cxnSpLocks/>
          </p:cNvCxnSpPr>
          <p:nvPr/>
        </p:nvCxnSpPr>
        <p:spPr>
          <a:xfrm>
            <a:off x="4497854" y="6816011"/>
            <a:ext cx="416377" cy="334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183A8AF4-2D53-4049-8BAE-AD7AA5226CD5}"/>
              </a:ext>
            </a:extLst>
          </p:cNvPr>
          <p:cNvCxnSpPr>
            <a:cxnSpLocks/>
          </p:cNvCxnSpPr>
          <p:nvPr/>
        </p:nvCxnSpPr>
        <p:spPr>
          <a:xfrm flipV="1">
            <a:off x="4524322" y="7483127"/>
            <a:ext cx="389909" cy="171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Image 131">
            <a:extLst>
              <a:ext uri="{FF2B5EF4-FFF2-40B4-BE49-F238E27FC236}">
                <a16:creationId xmlns:a16="http://schemas.microsoft.com/office/drawing/2014/main" id="{7AF47502-0948-5F44-9B9F-A955463D5E1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381504" y="9171060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921B2374-D039-C34E-8CF9-BE9A96776E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6817702" y="9136080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34" name="ZoneTexte 133">
            <a:extLst>
              <a:ext uri="{FF2B5EF4-FFF2-40B4-BE49-F238E27FC236}">
                <a16:creationId xmlns:a16="http://schemas.microsoft.com/office/drawing/2014/main" id="{5BE05A2C-A6C3-6944-9B69-A458B44224A3}"/>
              </a:ext>
            </a:extLst>
          </p:cNvPr>
          <p:cNvSpPr txBox="1"/>
          <p:nvPr/>
        </p:nvSpPr>
        <p:spPr>
          <a:xfrm>
            <a:off x="4675350" y="9825316"/>
            <a:ext cx="428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</a:t>
            </a: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16B17929-6D2F-CF49-95F2-7E77589E0BB9}"/>
              </a:ext>
            </a:extLst>
          </p:cNvPr>
          <p:cNvCxnSpPr>
            <a:cxnSpLocks/>
          </p:cNvCxnSpPr>
          <p:nvPr/>
        </p:nvCxnSpPr>
        <p:spPr>
          <a:xfrm>
            <a:off x="4866659" y="9334470"/>
            <a:ext cx="263410" cy="15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8">
            <a:extLst>
              <a:ext uri="{FF2B5EF4-FFF2-40B4-BE49-F238E27FC236}">
                <a16:creationId xmlns:a16="http://schemas.microsoft.com/office/drawing/2014/main" id="{396483A3-D7BC-D644-B46B-0B8FE6702F94}"/>
              </a:ext>
            </a:extLst>
          </p:cNvPr>
          <p:cNvSpPr>
            <a:spLocks noChangeArrowheads="1"/>
          </p:cNvSpPr>
          <p:nvPr/>
        </p:nvSpPr>
        <p:spPr bwMode="auto">
          <a:xfrm rot="20810222" flipH="1">
            <a:off x="4726529" y="9238459"/>
            <a:ext cx="111008" cy="1827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137" name="Image 136">
            <a:extLst>
              <a:ext uri="{FF2B5EF4-FFF2-40B4-BE49-F238E27FC236}">
                <a16:creationId xmlns:a16="http://schemas.microsoft.com/office/drawing/2014/main" id="{84378373-4A57-2847-BD3E-BEFD14FE56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8462788" y="9110268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91D80B6D-1D02-0348-8A1F-AABA3DC0CB34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152885" y="9488547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381BEFEC-C6CA-F64C-8EE0-26EA2A4626C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165432" y="8803036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BB37BC21-A27B-2D46-9D49-1C0730548FF5}"/>
              </a:ext>
            </a:extLst>
          </p:cNvPr>
          <p:cNvCxnSpPr>
            <a:cxnSpLocks/>
          </p:cNvCxnSpPr>
          <p:nvPr/>
        </p:nvCxnSpPr>
        <p:spPr>
          <a:xfrm>
            <a:off x="4497855" y="8978779"/>
            <a:ext cx="416377" cy="334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3E3C763F-E8A0-F548-8C47-F249C57E65A8}"/>
              </a:ext>
            </a:extLst>
          </p:cNvPr>
          <p:cNvCxnSpPr>
            <a:cxnSpLocks/>
          </p:cNvCxnSpPr>
          <p:nvPr/>
        </p:nvCxnSpPr>
        <p:spPr>
          <a:xfrm flipV="1">
            <a:off x="4524323" y="9645895"/>
            <a:ext cx="389909" cy="171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Image 141">
            <a:extLst>
              <a:ext uri="{FF2B5EF4-FFF2-40B4-BE49-F238E27FC236}">
                <a16:creationId xmlns:a16="http://schemas.microsoft.com/office/drawing/2014/main" id="{7591ED4D-1175-BA4D-A0BC-BB4D94ECFC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85273">
            <a:off x="5332289" y="9129562"/>
            <a:ext cx="327374" cy="45152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32F9B3CF-14DA-4146-9192-D78906B17EE9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3711578" y="6664757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5C77AD2A-CC9D-494E-9B0E-B6ED6E0E3F2E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3720777" y="7075179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FE87ECE0-732D-F94C-A148-DC6E0FEFE78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3708230" y="7445075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3A2ADEDF-7A41-204A-9E85-40DB10751D1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3754254" y="8809523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3F5B5DF0-382F-884B-BEE0-5A47BFBBC62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3763453" y="9219945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8D40072F-433B-A449-953E-9DE01D416531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3750906" y="9589841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2FD78717-F147-C945-9DBC-307FE31C76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9953630" y="6973311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690A532A-8BE0-6D42-81E4-569512DE11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9947901" y="9111628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51" name="object 48">
            <a:extLst>
              <a:ext uri="{FF2B5EF4-FFF2-40B4-BE49-F238E27FC236}">
                <a16:creationId xmlns:a16="http://schemas.microsoft.com/office/drawing/2014/main" id="{07F36AE7-89EE-4340-B109-289C20194ADF}"/>
              </a:ext>
            </a:extLst>
          </p:cNvPr>
          <p:cNvSpPr txBox="1"/>
          <p:nvPr/>
        </p:nvSpPr>
        <p:spPr>
          <a:xfrm>
            <a:off x="2646083" y="1630268"/>
            <a:ext cx="1062766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1100" b="1" dirty="0">
                <a:solidFill>
                  <a:srgbClr val="FFFFFF"/>
                </a:solidFill>
                <a:latin typeface="Carlito"/>
                <a:cs typeface="Carlito"/>
              </a:rPr>
              <a:t>Dès U14</a:t>
            </a:r>
            <a:endParaRPr sz="11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77357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940794-7ED2-4640-980A-164B6683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12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8ECAFB0-8313-2F4F-8F10-965D50BFD51F}"/>
              </a:ext>
            </a:extLst>
          </p:cNvPr>
          <p:cNvGrpSpPr/>
          <p:nvPr/>
        </p:nvGrpSpPr>
        <p:grpSpPr>
          <a:xfrm>
            <a:off x="1137424" y="705970"/>
            <a:ext cx="17217483" cy="9279872"/>
            <a:chOff x="5460808" y="-172448"/>
            <a:chExt cx="7859723" cy="1084959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D9B746E-5E76-6649-9A87-BEF98A9B6CCD}"/>
                </a:ext>
              </a:extLst>
            </p:cNvPr>
            <p:cNvSpPr txBox="1"/>
            <p:nvPr/>
          </p:nvSpPr>
          <p:spPr>
            <a:xfrm>
              <a:off x="6341537" y="2153698"/>
              <a:ext cx="3242435" cy="183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DANS CE JEU LES JOUEURS VONT : 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 couleur du ballon annoncé est le ballon qui doit être joué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Les utilisateur doivent franchir la 1ere ligne de défense pour marquer. Après le franchissement, ils doivent conserver l’avancer du ballon dans la défense </a:t>
              </a:r>
            </a:p>
            <a:p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Défense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Babyfoot (Toucher, bloquer-ceinturer, plaquer)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BB6A946-C526-334E-97B5-A02B3B807A50}"/>
                </a:ext>
              </a:extLst>
            </p:cNvPr>
            <p:cNvCxnSpPr>
              <a:cxnSpLocks/>
            </p:cNvCxnSpPr>
            <p:nvPr/>
          </p:nvCxnSpPr>
          <p:spPr>
            <a:xfrm>
              <a:off x="9537777" y="1132612"/>
              <a:ext cx="0" cy="4845428"/>
            </a:xfrm>
            <a:prstGeom prst="line">
              <a:avLst/>
            </a:prstGeom>
            <a:ln w="19050"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7793B5C-37AB-DE43-8465-0500851774D4}"/>
                </a:ext>
              </a:extLst>
            </p:cNvPr>
            <p:cNvSpPr txBox="1"/>
            <p:nvPr/>
          </p:nvSpPr>
          <p:spPr>
            <a:xfrm>
              <a:off x="10024473" y="1419147"/>
              <a:ext cx="3296058" cy="6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MATÉRIEL : 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Plots / ballons / Chasubles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45A13-51A2-A54C-BCA3-0F9406ED9EB6}"/>
                </a:ext>
              </a:extLst>
            </p:cNvPr>
            <p:cNvSpPr/>
            <p:nvPr/>
          </p:nvSpPr>
          <p:spPr>
            <a:xfrm>
              <a:off x="10002134" y="4222193"/>
              <a:ext cx="3122873" cy="241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SAVOIR S’ADAPTER / LES VARIABLES </a:t>
              </a:r>
              <a:endParaRPr lang="fr-FR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Évolution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Consignes aux défenseurs (poursuite d’un ou plusieurs joueurs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Taille du terrain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Changer la disposition des défenseurs sur le lancement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fr-FR" sz="1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0B12961-B0C8-D443-8F8E-03987697026F}"/>
                </a:ext>
              </a:extLst>
            </p:cNvPr>
            <p:cNvSpPr txBox="1"/>
            <p:nvPr/>
          </p:nvSpPr>
          <p:spPr>
            <a:xfrm>
              <a:off x="6397865" y="4015759"/>
              <a:ext cx="3115891" cy="6836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914400">
                <a:defRPr/>
              </a:pPr>
              <a:r>
                <a:rPr lang="fr-FR" sz="1600" b="1" kern="0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 </a:t>
              </a:r>
            </a:p>
            <a:p>
              <a:pPr defTabSz="914400">
                <a:defRPr/>
              </a:pPr>
              <a:r>
                <a:rPr lang="fr-FR" sz="16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Situation de 4c2 +2 + 2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C85854E-735C-1144-8B70-E7B8C0AA6C5F}"/>
                </a:ext>
              </a:extLst>
            </p:cNvPr>
            <p:cNvSpPr/>
            <p:nvPr/>
          </p:nvSpPr>
          <p:spPr>
            <a:xfrm>
              <a:off x="12078102" y="683487"/>
              <a:ext cx="1103266" cy="369978"/>
            </a:xfrm>
            <a:prstGeom prst="roundRect">
              <a:avLst/>
            </a:prstGeom>
            <a:solidFill>
              <a:srgbClr val="2A498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16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12  min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60411A0-87AE-1E44-A414-70D7356B3C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3865" y="674262"/>
              <a:ext cx="418157" cy="378808"/>
            </a:xfrm>
            <a:prstGeom prst="rect">
              <a:avLst/>
            </a:prstGeom>
          </p:spPr>
        </p:pic>
        <p:pic>
          <p:nvPicPr>
            <p:cNvPr id="13" name="Graphique 12" descr="Enfants">
              <a:extLst>
                <a:ext uri="{FF2B5EF4-FFF2-40B4-BE49-F238E27FC236}">
                  <a16:creationId xmlns:a16="http://schemas.microsoft.com/office/drawing/2014/main" id="{B241CD4D-8CBB-084E-BC89-7DA139502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4600" y="2367272"/>
              <a:ext cx="457200" cy="457200"/>
            </a:xfrm>
            <a:prstGeom prst="ellipse">
              <a:avLst/>
            </a:prstGeom>
          </p:spPr>
        </p:pic>
        <p:pic>
          <p:nvPicPr>
            <p:cNvPr id="14" name="Graphique 13" descr="Ballon de rugby">
              <a:extLst>
                <a:ext uri="{FF2B5EF4-FFF2-40B4-BE49-F238E27FC236}">
                  <a16:creationId xmlns:a16="http://schemas.microsoft.com/office/drawing/2014/main" id="{E7E3F188-4915-514F-9B2E-9746F763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25309">
              <a:off x="9670100" y="1589281"/>
              <a:ext cx="292054" cy="308222"/>
            </a:xfrm>
            <a:prstGeom prst="rect">
              <a:avLst/>
            </a:prstGeom>
          </p:spPr>
        </p:pic>
        <p:pic>
          <p:nvPicPr>
            <p:cNvPr id="15" name="Graphique 14" descr="Pouce en haut">
              <a:extLst>
                <a:ext uri="{FF2B5EF4-FFF2-40B4-BE49-F238E27FC236}">
                  <a16:creationId xmlns:a16="http://schemas.microsoft.com/office/drawing/2014/main" id="{471ACFCD-A30F-D44B-8EA2-7048108A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34771" y="4209118"/>
              <a:ext cx="322866" cy="322866"/>
            </a:xfrm>
            <a:prstGeom prst="rect">
              <a:avLst/>
            </a:prstGeom>
          </p:spPr>
        </p:pic>
        <p:pic>
          <p:nvPicPr>
            <p:cNvPr id="16" name="Graphique 15" descr="Questions">
              <a:extLst>
                <a:ext uri="{FF2B5EF4-FFF2-40B4-BE49-F238E27FC236}">
                  <a16:creationId xmlns:a16="http://schemas.microsoft.com/office/drawing/2014/main" id="{D2BDF617-CED9-8740-B6EA-7066CE67A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2211" y="4174323"/>
              <a:ext cx="457200" cy="457200"/>
            </a:xfrm>
            <a:prstGeom prst="rect">
              <a:avLst/>
            </a:prstGeom>
          </p:spPr>
        </p:pic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0DC4F6B-9D0A-D842-A2DA-279E9EDF3A39}"/>
                </a:ext>
              </a:extLst>
            </p:cNvPr>
            <p:cNvCxnSpPr/>
            <p:nvPr/>
          </p:nvCxnSpPr>
          <p:spPr>
            <a:xfrm>
              <a:off x="9635529" y="198202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BD05F18-AD52-AD49-BFAB-A0B767736B02}"/>
                </a:ext>
              </a:extLst>
            </p:cNvPr>
            <p:cNvCxnSpPr/>
            <p:nvPr/>
          </p:nvCxnSpPr>
          <p:spPr>
            <a:xfrm>
              <a:off x="9571113" y="466810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715AE54-C16B-1A42-AAB0-9B0C9DA090F1}"/>
                </a:ext>
              </a:extLst>
            </p:cNvPr>
            <p:cNvCxnSpPr/>
            <p:nvPr/>
          </p:nvCxnSpPr>
          <p:spPr>
            <a:xfrm>
              <a:off x="5867208" y="4015402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96B95A6-8147-A049-9303-22FFDCD8C172}"/>
                </a:ext>
              </a:extLst>
            </p:cNvPr>
            <p:cNvCxnSpPr/>
            <p:nvPr/>
          </p:nvCxnSpPr>
          <p:spPr>
            <a:xfrm>
              <a:off x="5938622" y="284776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F6D9966-70CB-034E-A3DF-9BDA44B20B37}"/>
                </a:ext>
              </a:extLst>
            </p:cNvPr>
            <p:cNvCxnSpPr/>
            <p:nvPr/>
          </p:nvCxnSpPr>
          <p:spPr>
            <a:xfrm>
              <a:off x="5910982" y="196260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3E1B445-049A-D448-B88B-A71155AA850A}"/>
                </a:ext>
              </a:extLst>
            </p:cNvPr>
            <p:cNvSpPr txBox="1"/>
            <p:nvPr/>
          </p:nvSpPr>
          <p:spPr>
            <a:xfrm>
              <a:off x="6354321" y="1386560"/>
              <a:ext cx="3105754" cy="6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EFFECTIF: </a:t>
              </a:r>
            </a:p>
            <a:p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groupes de 20 joueurs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BE00DA-2D3A-E64C-A71E-364C49042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849504" y="4843524"/>
              <a:ext cx="386978" cy="485012"/>
            </a:xfrm>
            <a:prstGeom prst="rect">
              <a:avLst/>
            </a:prstGeom>
          </p:spPr>
        </p:pic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C029198-CA61-FA4E-9CEE-74487B17D7C5}"/>
                </a:ext>
              </a:extLst>
            </p:cNvPr>
            <p:cNvCxnSpPr>
              <a:cxnSpLocks/>
            </p:cNvCxnSpPr>
            <p:nvPr/>
          </p:nvCxnSpPr>
          <p:spPr>
            <a:xfrm>
              <a:off x="5874600" y="548030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7FA28F1-EAE3-E14A-8932-87F6805A5B36}"/>
                </a:ext>
              </a:extLst>
            </p:cNvPr>
            <p:cNvSpPr txBox="1"/>
            <p:nvPr/>
          </p:nvSpPr>
          <p:spPr>
            <a:xfrm>
              <a:off x="6264041" y="4833971"/>
              <a:ext cx="3296058" cy="971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TERRAIN : </a:t>
              </a:r>
            </a:p>
            <a:p>
              <a:pPr algn="just"/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Distance entre les joueurs en défense est de  7 mètres selon la catégorie / Largeur du 15 mètres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86AD82-A8A0-2148-8F83-FFBCBD7F3238}"/>
                </a:ext>
              </a:extLst>
            </p:cNvPr>
            <p:cNvSpPr/>
            <p:nvPr/>
          </p:nvSpPr>
          <p:spPr>
            <a:xfrm>
              <a:off x="6782452" y="6585462"/>
              <a:ext cx="5706154" cy="409168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9140A4B0-167F-6245-86D2-1065D65628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205" y="-2243"/>
              <a:ext cx="6451202" cy="409575"/>
            </a:xfrm>
            <a:custGeom>
              <a:avLst/>
              <a:gdLst/>
              <a:ahLst/>
              <a:cxnLst/>
              <a:rect l="l" t="t" r="r" b="b"/>
              <a:pathLst>
                <a:path w="8220709" h="407034">
                  <a:moveTo>
                    <a:pt x="8220455" y="0"/>
                  </a:moveTo>
                  <a:lnTo>
                    <a:pt x="151234" y="0"/>
                  </a:lnTo>
                  <a:lnTo>
                    <a:pt x="0" y="406908"/>
                  </a:lnTo>
                  <a:lnTo>
                    <a:pt x="8220455" y="406908"/>
                  </a:lnTo>
                  <a:lnTo>
                    <a:pt x="8220455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sz="28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SITUATION RUGBY </a:t>
              </a:r>
              <a:endParaRPr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" descr="Compétitions en Ile de France">
              <a:extLst>
                <a:ext uri="{FF2B5EF4-FFF2-40B4-BE49-F238E27FC236}">
                  <a16:creationId xmlns:a16="http://schemas.microsoft.com/office/drawing/2014/main" id="{D1E6B362-B7CE-8444-9EE8-62722B595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808" y="-172448"/>
              <a:ext cx="1600411" cy="106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E8F51203-B575-9347-94EB-FA2E81D6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556" y="763459"/>
              <a:ext cx="1462733" cy="540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EE57FFC7-4B9A-AE41-A7A2-539D44210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9147" y="434578"/>
              <a:ext cx="5018493" cy="408903"/>
            </a:xfrm>
            <a:custGeom>
              <a:avLst/>
              <a:gdLst/>
              <a:ahLst/>
              <a:cxnLst/>
              <a:rect l="l" t="t" r="r" b="b"/>
              <a:pathLst>
                <a:path w="4395470" h="358140">
                  <a:moveTo>
                    <a:pt x="4395216" y="0"/>
                  </a:moveTo>
                  <a:lnTo>
                    <a:pt x="119176" y="0"/>
                  </a:lnTo>
                  <a:lnTo>
                    <a:pt x="0" y="358139"/>
                  </a:lnTo>
                  <a:lnTo>
                    <a:pt x="4276090" y="358139"/>
                  </a:lnTo>
                  <a:lnTo>
                    <a:pt x="4395216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2800" b="1" dirty="0"/>
                <a:t>Passe courte devant et dans la défense</a:t>
              </a:r>
              <a:endParaRPr sz="2800" b="1" dirty="0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AB2D649-54CD-5F46-9029-42C8BC3BE6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3886" y="1420009"/>
              <a:ext cx="477651" cy="468000"/>
              <a:chOff x="355092" y="1645919"/>
              <a:chExt cx="502920" cy="492759"/>
            </a:xfrm>
          </p:grpSpPr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9A6636C8-AB96-9A44-820D-5D1AA69CE10C}"/>
                  </a:ext>
                </a:extLst>
              </p:cNvPr>
              <p:cNvSpPr/>
              <p:nvPr/>
            </p:nvSpPr>
            <p:spPr>
              <a:xfrm>
                <a:off x="355092" y="1645919"/>
                <a:ext cx="502920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2DB49758-59A3-2C4F-A4A6-708AD556644F}"/>
                  </a:ext>
                </a:extLst>
              </p:cNvPr>
              <p:cNvSpPr/>
              <p:nvPr/>
            </p:nvSpPr>
            <p:spPr>
              <a:xfrm>
                <a:off x="406908" y="1684019"/>
                <a:ext cx="403860" cy="41605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8914EEB3-BCBD-0241-9EEA-B8647A5CEB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7743" y="668384"/>
              <a:ext cx="646912" cy="494030"/>
              <a:chOff x="1859343" y="2474281"/>
              <a:chExt cx="646912" cy="494030"/>
            </a:xfrm>
          </p:grpSpPr>
          <p:grpSp>
            <p:nvGrpSpPr>
              <p:cNvPr id="76" name="object 45">
                <a:extLst>
                  <a:ext uri="{FF2B5EF4-FFF2-40B4-BE49-F238E27FC236}">
                    <a16:creationId xmlns:a16="http://schemas.microsoft.com/office/drawing/2014/main" id="{A1B29484-8B13-EE49-AB7A-F08C425554D5}"/>
                  </a:ext>
                </a:extLst>
              </p:cNvPr>
              <p:cNvGrpSpPr/>
              <p:nvPr/>
            </p:nvGrpSpPr>
            <p:grpSpPr>
              <a:xfrm>
                <a:off x="1859343" y="2474281"/>
                <a:ext cx="523240" cy="494030"/>
                <a:chOff x="6830568" y="3261359"/>
                <a:chExt cx="523240" cy="494030"/>
              </a:xfrm>
            </p:grpSpPr>
            <p:sp>
              <p:nvSpPr>
                <p:cNvPr id="78" name="object 46">
                  <a:extLst>
                    <a:ext uri="{FF2B5EF4-FFF2-40B4-BE49-F238E27FC236}">
                      <a16:creationId xmlns:a16="http://schemas.microsoft.com/office/drawing/2014/main" id="{BF041692-5152-104F-B3D8-016DA7A0ACE1}"/>
                    </a:ext>
                  </a:extLst>
                </p:cNvPr>
                <p:cNvSpPr/>
                <p:nvPr/>
              </p:nvSpPr>
              <p:spPr>
                <a:xfrm>
                  <a:off x="6830568" y="3261359"/>
                  <a:ext cx="523240" cy="4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40" h="494029">
                      <a:moveTo>
                        <a:pt x="261365" y="0"/>
                      </a:moveTo>
                      <a:lnTo>
                        <a:pt x="214371" y="3976"/>
                      </a:lnTo>
                      <a:lnTo>
                        <a:pt x="170146" y="15440"/>
                      </a:lnTo>
                      <a:lnTo>
                        <a:pt x="129427" y="33697"/>
                      </a:lnTo>
                      <a:lnTo>
                        <a:pt x="92950" y="58049"/>
                      </a:lnTo>
                      <a:lnTo>
                        <a:pt x="61453" y="87802"/>
                      </a:lnTo>
                      <a:lnTo>
                        <a:pt x="35672" y="122258"/>
                      </a:lnTo>
                      <a:lnTo>
                        <a:pt x="16345" y="160722"/>
                      </a:lnTo>
                      <a:lnTo>
                        <a:pt x="4209" y="202497"/>
                      </a:lnTo>
                      <a:lnTo>
                        <a:pt x="0" y="246887"/>
                      </a:lnTo>
                      <a:lnTo>
                        <a:pt x="4209" y="291278"/>
                      </a:lnTo>
                      <a:lnTo>
                        <a:pt x="16345" y="333053"/>
                      </a:lnTo>
                      <a:lnTo>
                        <a:pt x="35672" y="371517"/>
                      </a:lnTo>
                      <a:lnTo>
                        <a:pt x="61453" y="405973"/>
                      </a:lnTo>
                      <a:lnTo>
                        <a:pt x="92950" y="435726"/>
                      </a:lnTo>
                      <a:lnTo>
                        <a:pt x="129427" y="460078"/>
                      </a:lnTo>
                      <a:lnTo>
                        <a:pt x="170146" y="478335"/>
                      </a:lnTo>
                      <a:lnTo>
                        <a:pt x="214371" y="489799"/>
                      </a:lnTo>
                      <a:lnTo>
                        <a:pt x="261365" y="493775"/>
                      </a:lnTo>
                      <a:lnTo>
                        <a:pt x="308360" y="489799"/>
                      </a:lnTo>
                      <a:lnTo>
                        <a:pt x="352585" y="478335"/>
                      </a:lnTo>
                      <a:lnTo>
                        <a:pt x="393304" y="460078"/>
                      </a:lnTo>
                      <a:lnTo>
                        <a:pt x="429781" y="435726"/>
                      </a:lnTo>
                      <a:lnTo>
                        <a:pt x="461278" y="405973"/>
                      </a:lnTo>
                      <a:lnTo>
                        <a:pt x="487059" y="371517"/>
                      </a:lnTo>
                      <a:lnTo>
                        <a:pt x="506386" y="333053"/>
                      </a:lnTo>
                      <a:lnTo>
                        <a:pt x="518522" y="291278"/>
                      </a:lnTo>
                      <a:lnTo>
                        <a:pt x="522731" y="246887"/>
                      </a:lnTo>
                      <a:lnTo>
                        <a:pt x="518522" y="202497"/>
                      </a:lnTo>
                      <a:lnTo>
                        <a:pt x="506386" y="160722"/>
                      </a:lnTo>
                      <a:lnTo>
                        <a:pt x="487059" y="122258"/>
                      </a:lnTo>
                      <a:lnTo>
                        <a:pt x="461278" y="87802"/>
                      </a:lnTo>
                      <a:lnTo>
                        <a:pt x="429781" y="58049"/>
                      </a:lnTo>
                      <a:lnTo>
                        <a:pt x="393304" y="33697"/>
                      </a:lnTo>
                      <a:lnTo>
                        <a:pt x="352585" y="15440"/>
                      </a:lnTo>
                      <a:lnTo>
                        <a:pt x="308360" y="3976"/>
                      </a:lnTo>
                      <a:lnTo>
                        <a:pt x="261365" y="0"/>
                      </a:lnTo>
                      <a:close/>
                    </a:path>
                  </a:pathLst>
                </a:custGeom>
                <a:solidFill>
                  <a:srgbClr val="FF9933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47">
                  <a:extLst>
                    <a:ext uri="{FF2B5EF4-FFF2-40B4-BE49-F238E27FC236}">
                      <a16:creationId xmlns:a16="http://schemas.microsoft.com/office/drawing/2014/main" id="{EA3A5DE0-6413-5C49-970F-1E2190353F21}"/>
                    </a:ext>
                  </a:extLst>
                </p:cNvPr>
                <p:cNvSpPr/>
                <p:nvPr/>
              </p:nvSpPr>
              <p:spPr>
                <a:xfrm>
                  <a:off x="6859524" y="3287267"/>
                  <a:ext cx="355092" cy="352043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77" name="object 48">
                <a:extLst>
                  <a:ext uri="{FF2B5EF4-FFF2-40B4-BE49-F238E27FC236}">
                    <a16:creationId xmlns:a16="http://schemas.microsoft.com/office/drawing/2014/main" id="{E670FD32-A67B-6640-9F60-59521C80A569}"/>
                  </a:ext>
                </a:extLst>
              </p:cNvPr>
              <p:cNvSpPr txBox="1"/>
              <p:nvPr/>
            </p:nvSpPr>
            <p:spPr>
              <a:xfrm>
                <a:off x="2021106" y="2714095"/>
                <a:ext cx="485149" cy="21290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lang="fr-FR" sz="1100" b="1" dirty="0">
                    <a:solidFill>
                      <a:srgbClr val="FFFFFF"/>
                    </a:solidFill>
                    <a:latin typeface="Carlito"/>
                    <a:cs typeface="Carlito"/>
                  </a:rPr>
                  <a:t>Dès U14</a:t>
                </a:r>
                <a:endParaRPr sz="1100" dirty="0">
                  <a:latin typeface="Carlito"/>
                  <a:cs typeface="Carlito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5E6CB2-3884-2D4E-B687-0BF6B185B185}"/>
                </a:ext>
              </a:extLst>
            </p:cNvPr>
            <p:cNvSpPr/>
            <p:nvPr/>
          </p:nvSpPr>
          <p:spPr>
            <a:xfrm>
              <a:off x="10015390" y="2336045"/>
              <a:ext cx="3255706" cy="1835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COMPORTEMENTS ATTENDUS :</a:t>
              </a:r>
              <a:endParaRPr lang="fr-FR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Passeur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Fréquence appuis, vitesse / Geste et regard de passe qui fini vers la cible / Passe 1 main possible</a:t>
              </a:r>
            </a:p>
            <a:p>
              <a:pPr>
                <a:defRPr/>
              </a:pPr>
              <a:r>
                <a:rPr lang="fr-FR" sz="1600" b="1" dirty="0">
                  <a:solidFill>
                    <a:srgbClr val="DF4A2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Réceptionneur</a:t>
              </a:r>
              <a:r>
                <a:rPr lang="fr-FR" sz="16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: Bras 90° / Proposer une cible / Couper la trajectoire de la balle / Ne pas dépasser le PB / Changement de rythme à la prise de balle vitesse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C95CA00-6AF9-D949-A156-6B4AB11F9121}"/>
                </a:ext>
              </a:extLst>
            </p:cNvPr>
            <p:cNvCxnSpPr/>
            <p:nvPr/>
          </p:nvCxnSpPr>
          <p:spPr>
            <a:xfrm>
              <a:off x="9606485" y="3104113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2BC0684-4191-7342-B178-59603EA916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41827" y="2543193"/>
              <a:ext cx="509271" cy="498982"/>
              <a:chOff x="-70813" y="-1338499"/>
              <a:chExt cx="2014111" cy="1973418"/>
            </a:xfrm>
          </p:grpSpPr>
          <p:sp>
            <p:nvSpPr>
              <p:cNvPr id="74" name="object 31">
                <a:extLst>
                  <a:ext uri="{FF2B5EF4-FFF2-40B4-BE49-F238E27FC236}">
                    <a16:creationId xmlns:a16="http://schemas.microsoft.com/office/drawing/2014/main" id="{B63E19F8-81EB-2342-BD78-1F210D991766}"/>
                  </a:ext>
                </a:extLst>
              </p:cNvPr>
              <p:cNvSpPr/>
              <p:nvPr/>
            </p:nvSpPr>
            <p:spPr>
              <a:xfrm>
                <a:off x="-70813" y="-1338499"/>
                <a:ext cx="2014111" cy="1973418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Picture 2" descr="Joueur De Rugby Courir Avec Le Ballon | Icons Gratuite">
                <a:extLst>
                  <a:ext uri="{FF2B5EF4-FFF2-40B4-BE49-F238E27FC236}">
                    <a16:creationId xmlns:a16="http://schemas.microsoft.com/office/drawing/2014/main" id="{3501E16E-2A12-7D48-B237-51B5DBECA2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artisticChalkSketch/>
                        </a14:imgEffect>
                        <a14:imgEffect>
                          <a14:colorTemperature colorTemp="64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909" y="-1188362"/>
                <a:ext cx="1618906" cy="16189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" name="Graphique 35" descr="Présentation avec multimédia contour">
              <a:extLst>
                <a:ext uri="{FF2B5EF4-FFF2-40B4-BE49-F238E27FC236}">
                  <a16:creationId xmlns:a16="http://schemas.microsoft.com/office/drawing/2014/main" id="{238D6C03-5899-5847-B5D2-052F4A74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90993" y="5744084"/>
              <a:ext cx="504000" cy="5040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4C45DC-E352-3F47-9C4E-D23D572AE0FE}"/>
                </a:ext>
              </a:extLst>
            </p:cNvPr>
            <p:cNvSpPr/>
            <p:nvPr/>
          </p:nvSpPr>
          <p:spPr>
            <a:xfrm>
              <a:off x="6260866" y="5786420"/>
              <a:ext cx="2965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LIEN VIDEO:</a:t>
              </a:r>
            </a:p>
            <a:p>
              <a:pPr algn="just"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XXXXXXXXXXXX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95EABABA-8EDB-2C48-8C54-36FAF2031A5D}"/>
                </a:ext>
              </a:extLst>
            </p:cNvPr>
            <p:cNvCxnSpPr>
              <a:cxnSpLocks/>
            </p:cNvCxnSpPr>
            <p:nvPr/>
          </p:nvCxnSpPr>
          <p:spPr>
            <a:xfrm>
              <a:off x="6951905" y="6772256"/>
              <a:ext cx="50163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F021AFD-D599-FC4B-AABD-C53057EE0D2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4" y="10496123"/>
              <a:ext cx="50347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16B69474-AB4C-FE44-91C3-AEECBFE8EC14}"/>
                </a:ext>
              </a:extLst>
            </p:cNvPr>
            <p:cNvCxnSpPr>
              <a:cxnSpLocks/>
            </p:cNvCxnSpPr>
            <p:nvPr/>
          </p:nvCxnSpPr>
          <p:spPr>
            <a:xfrm>
              <a:off x="11982022" y="6767547"/>
              <a:ext cx="0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A534432-49A2-7841-B8B7-19BD19B500F1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5" y="6767547"/>
              <a:ext cx="18387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D8992DDA-1BDE-834A-8109-2DDF3B5C5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985273">
              <a:off x="7256354" y="7281822"/>
              <a:ext cx="382750" cy="206119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F286A4D7-5EE1-9842-BF36-178BE3CC71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78103" y="6992460"/>
              <a:ext cx="17473" cy="7095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E2D94B0-AF18-AD44-B0E1-DF571BA32C50}"/>
                </a:ext>
              </a:extLst>
            </p:cNvPr>
            <p:cNvSpPr txBox="1"/>
            <p:nvPr/>
          </p:nvSpPr>
          <p:spPr>
            <a:xfrm>
              <a:off x="12078103" y="7250574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5m</a:t>
              </a:r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EE01A50B-E4DE-544C-AFB5-533064DA6563}"/>
                </a:ext>
              </a:extLst>
            </p:cNvPr>
            <p:cNvCxnSpPr/>
            <p:nvPr/>
          </p:nvCxnSpPr>
          <p:spPr>
            <a:xfrm>
              <a:off x="6965681" y="7943946"/>
              <a:ext cx="5002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5C442F65-ED17-D840-890E-1DD90210F583}"/>
                </a:ext>
              </a:extLst>
            </p:cNvPr>
            <p:cNvCxnSpPr/>
            <p:nvPr/>
          </p:nvCxnSpPr>
          <p:spPr>
            <a:xfrm>
              <a:off x="6947294" y="9229111"/>
              <a:ext cx="5002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>
              <a:extLst>
                <a:ext uri="{FF2B5EF4-FFF2-40B4-BE49-F238E27FC236}">
                  <a16:creationId xmlns:a16="http://schemas.microsoft.com/office/drawing/2014/main" id="{5D175201-01C0-164C-B438-BE38BACD37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9026" y="6676687"/>
              <a:ext cx="3846936" cy="1847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90E6A33A-D6E6-D94C-A275-3F5E80DB7DB7}"/>
                </a:ext>
              </a:extLst>
            </p:cNvPr>
            <p:cNvSpPr txBox="1"/>
            <p:nvPr/>
          </p:nvSpPr>
          <p:spPr>
            <a:xfrm>
              <a:off x="11242960" y="6502116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10m</a:t>
              </a:r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36D478D1-BDD7-3F4A-BD54-C2EC9FC32A74}"/>
                </a:ext>
              </a:extLst>
            </p:cNvPr>
            <p:cNvCxnSpPr>
              <a:cxnSpLocks/>
            </p:cNvCxnSpPr>
            <p:nvPr/>
          </p:nvCxnSpPr>
          <p:spPr>
            <a:xfrm>
              <a:off x="5863885" y="629885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CD474A0-9382-9C4F-B5F7-02A172A61538}"/>
                </a:ext>
              </a:extLst>
            </p:cNvPr>
            <p:cNvSpPr/>
            <p:nvPr/>
          </p:nvSpPr>
          <p:spPr>
            <a:xfrm>
              <a:off x="5638800" y="0"/>
              <a:ext cx="7644607" cy="106309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C9AFD1E7-ECBB-5D48-BA68-E03DADC57732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381503" y="7008292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E540E01D-324B-2745-84C9-E56CA7C16E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6800807" y="7602544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95200BF0-8050-AC4D-9C41-66D1432AAC1F}"/>
              </a:ext>
            </a:extLst>
          </p:cNvPr>
          <p:cNvCxnSpPr>
            <a:cxnSpLocks/>
          </p:cNvCxnSpPr>
          <p:nvPr/>
        </p:nvCxnSpPr>
        <p:spPr>
          <a:xfrm>
            <a:off x="4866658" y="7171702"/>
            <a:ext cx="263410" cy="15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18">
            <a:extLst>
              <a:ext uri="{FF2B5EF4-FFF2-40B4-BE49-F238E27FC236}">
                <a16:creationId xmlns:a16="http://schemas.microsoft.com/office/drawing/2014/main" id="{87A79172-C0C9-7642-B5DC-6AF153414378}"/>
              </a:ext>
            </a:extLst>
          </p:cNvPr>
          <p:cNvSpPr>
            <a:spLocks noChangeArrowheads="1"/>
          </p:cNvSpPr>
          <p:nvPr/>
        </p:nvSpPr>
        <p:spPr bwMode="auto">
          <a:xfrm rot="20810222" flipH="1">
            <a:off x="4726528" y="7075691"/>
            <a:ext cx="111008" cy="1827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70CFBA70-6036-904C-BC24-964534D745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8462787" y="6947500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728561EB-8B9E-4546-8981-C8DAF92938AA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337401" y="7807731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183A8AF4-2D53-4049-8BAE-AD7AA5226CD5}"/>
              </a:ext>
            </a:extLst>
          </p:cNvPr>
          <p:cNvCxnSpPr>
            <a:cxnSpLocks/>
          </p:cNvCxnSpPr>
          <p:nvPr/>
        </p:nvCxnSpPr>
        <p:spPr>
          <a:xfrm flipV="1">
            <a:off x="4708839" y="7965079"/>
            <a:ext cx="389909" cy="171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Image 131">
            <a:extLst>
              <a:ext uri="{FF2B5EF4-FFF2-40B4-BE49-F238E27FC236}">
                <a16:creationId xmlns:a16="http://schemas.microsoft.com/office/drawing/2014/main" id="{7AF47502-0948-5F44-9B9F-A955463D5E1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381504" y="9171060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921B2374-D039-C34E-8CF9-BE9A96776E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6800807" y="8364361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16B17929-6D2F-CF49-95F2-7E77589E0BB9}"/>
              </a:ext>
            </a:extLst>
          </p:cNvPr>
          <p:cNvCxnSpPr>
            <a:cxnSpLocks/>
          </p:cNvCxnSpPr>
          <p:nvPr/>
        </p:nvCxnSpPr>
        <p:spPr>
          <a:xfrm>
            <a:off x="4866659" y="9334470"/>
            <a:ext cx="263410" cy="15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8">
            <a:extLst>
              <a:ext uri="{FF2B5EF4-FFF2-40B4-BE49-F238E27FC236}">
                <a16:creationId xmlns:a16="http://schemas.microsoft.com/office/drawing/2014/main" id="{396483A3-D7BC-D644-B46B-0B8FE6702F94}"/>
              </a:ext>
            </a:extLst>
          </p:cNvPr>
          <p:cNvSpPr>
            <a:spLocks noChangeArrowheads="1"/>
          </p:cNvSpPr>
          <p:nvPr/>
        </p:nvSpPr>
        <p:spPr bwMode="auto">
          <a:xfrm rot="20810222" flipH="1">
            <a:off x="4726529" y="9238459"/>
            <a:ext cx="111008" cy="18277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137" name="Image 136">
            <a:extLst>
              <a:ext uri="{FF2B5EF4-FFF2-40B4-BE49-F238E27FC236}">
                <a16:creationId xmlns:a16="http://schemas.microsoft.com/office/drawing/2014/main" id="{84378373-4A57-2847-BD3E-BEFD14FE56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50478">
            <a:off x="8462788" y="9110268"/>
            <a:ext cx="327374" cy="45152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381BEFEC-C6CA-F64C-8EE0-26EA2A4626C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11596">
            <a:off x="4337401" y="8389584"/>
            <a:ext cx="320905" cy="3693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BB37BC21-A27B-2D46-9D49-1C0730548FF5}"/>
              </a:ext>
            </a:extLst>
          </p:cNvPr>
          <p:cNvCxnSpPr>
            <a:cxnSpLocks/>
          </p:cNvCxnSpPr>
          <p:nvPr/>
        </p:nvCxnSpPr>
        <p:spPr>
          <a:xfrm>
            <a:off x="4669824" y="8565327"/>
            <a:ext cx="416377" cy="334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Image 141">
            <a:extLst>
              <a:ext uri="{FF2B5EF4-FFF2-40B4-BE49-F238E27FC236}">
                <a16:creationId xmlns:a16="http://schemas.microsoft.com/office/drawing/2014/main" id="{7591ED4D-1175-BA4D-A0BC-BB4D94ECFC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85273">
            <a:off x="5332289" y="9129562"/>
            <a:ext cx="327374" cy="45152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61285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t>13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10722" y="3455615"/>
            <a:ext cx="14164652" cy="2722069"/>
          </a:xfrm>
        </p:spPr>
        <p:txBody>
          <a:bodyPr anchor="ctr">
            <a:normAutofit/>
          </a:bodyPr>
          <a:lstStyle/>
          <a:p>
            <a:r>
              <a:rPr lang="fr-FR" sz="8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Merci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913255" y="6020612"/>
            <a:ext cx="11182838" cy="1204096"/>
          </a:xfrm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Jean, Maurice OULOUMA</a:t>
            </a:r>
            <a:endParaRPr lang="fr-FR" sz="6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1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3853FD-78F8-7142-9F8F-ED012F92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solidFill>
                  <a:srgbClr val="DF4A25"/>
                </a:solidFill>
                <a:cs typeface="Times New Roman" panose="02020603050405020304" pitchFamily="18" charset="0"/>
              </a:rPr>
              <a:t>Entrainer un geste technique : La passe courte</a:t>
            </a:r>
            <a:endParaRPr lang="fr-FR" sz="6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C53FBC-B1FA-0D41-8DF9-13414630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A1C8AD9A-91CF-F341-9F32-FA1500EFC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258985"/>
              </p:ext>
            </p:extLst>
          </p:nvPr>
        </p:nvGraphicFramePr>
        <p:xfrm>
          <a:off x="1306740" y="1746730"/>
          <a:ext cx="16393657" cy="8447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561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982E6-52D2-F345-9FD7-4565250A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solidFill>
                  <a:srgbClr val="DF4A25"/>
                </a:solidFill>
              </a:rPr>
              <a:t>Les ressources du joueur liées au geste : La passe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F1D0EB5A-ED62-0444-A29B-E7D4F1F4C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708327"/>
              </p:ext>
            </p:extLst>
          </p:nvPr>
        </p:nvGraphicFramePr>
        <p:xfrm>
          <a:off x="1306513" y="2077196"/>
          <a:ext cx="16394112" cy="67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C74E2-D57C-0344-ACAA-DA0CF409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3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916C0EC-534A-D946-9C8A-BB2EEEAE2202}"/>
              </a:ext>
            </a:extLst>
          </p:cNvPr>
          <p:cNvGrpSpPr/>
          <p:nvPr/>
        </p:nvGrpSpPr>
        <p:grpSpPr>
          <a:xfrm>
            <a:off x="14104042" y="4626753"/>
            <a:ext cx="3242844" cy="2674668"/>
            <a:chOff x="8526859" y="2054359"/>
            <a:chExt cx="3242844" cy="26746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F77D12E-4C6C-D049-8336-8FDA1E65A3E0}"/>
                </a:ext>
              </a:extLst>
            </p:cNvPr>
            <p:cNvSpPr/>
            <p:nvPr/>
          </p:nvSpPr>
          <p:spPr>
            <a:xfrm>
              <a:off x="8526859" y="2054359"/>
              <a:ext cx="3242844" cy="26746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7A7594B5-BE7C-F641-B1A5-C42D51530EA0}"/>
                </a:ext>
              </a:extLst>
            </p:cNvPr>
            <p:cNvSpPr txBox="1"/>
            <p:nvPr/>
          </p:nvSpPr>
          <p:spPr>
            <a:xfrm>
              <a:off x="8588411" y="2115911"/>
              <a:ext cx="3119740" cy="19784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rgbClr val="3891CE"/>
                  </a:solidFill>
                  <a:latin typeface="+mn-lt"/>
                  <a:cs typeface="Times New Roman" panose="02020603050405020304" pitchFamily="18" charset="0"/>
                </a:rPr>
                <a:t>Devant la défense</a:t>
              </a:r>
              <a:endParaRPr lang="fr-FR" sz="2000" i="1" dirty="0">
                <a:solidFill>
                  <a:srgbClr val="3891CE"/>
                </a:solidFill>
                <a:latin typeface="+mn-lt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rgbClr val="3891CE"/>
                  </a:solidFill>
                  <a:latin typeface="+mn-lt"/>
                  <a:cs typeface="Times New Roman" panose="02020603050405020304" pitchFamily="18" charset="0"/>
                </a:rPr>
                <a:t>Dans la défense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rgbClr val="3891CE"/>
                  </a:solidFill>
                  <a:latin typeface="+mn-lt"/>
                  <a:cs typeface="Times New Roman" panose="02020603050405020304" pitchFamily="18" charset="0"/>
                </a:rPr>
                <a:t>Passe large ou axiale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rgbClr val="3891CE"/>
                  </a:solidFill>
                  <a:latin typeface="+mn-lt"/>
                  <a:cs typeface="Times New Roman" panose="02020603050405020304" pitchFamily="18" charset="0"/>
                </a:rPr>
                <a:t>Météo </a:t>
              </a:r>
              <a:r>
                <a:rPr lang="fr-FR" sz="2000" i="1" dirty="0">
                  <a:solidFill>
                    <a:srgbClr val="3891CE"/>
                  </a:solidFill>
                  <a:cs typeface="Times New Roman" panose="02020603050405020304" pitchFamily="18" charset="0"/>
                </a:rPr>
                <a:t>(</a:t>
              </a:r>
              <a:r>
                <a:rPr lang="fr-FR" sz="2000" i="1" dirty="0">
                  <a:solidFill>
                    <a:srgbClr val="3891CE"/>
                  </a:solidFill>
                  <a:latin typeface="+mn-lt"/>
                  <a:cs typeface="Times New Roman" panose="02020603050405020304" pitchFamily="18" charset="0"/>
                </a:rPr>
                <a:t>temps)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fr-FR" sz="2000" i="1" dirty="0">
                  <a:solidFill>
                    <a:srgbClr val="3891CE"/>
                  </a:solidFill>
                  <a:latin typeface="+mn-lt"/>
                  <a:cs typeface="Times New Roman" panose="02020603050405020304" pitchFamily="18" charset="0"/>
                </a:rPr>
                <a:t>Choix de l’action pour efficacité (type de passe courte)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546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E9BC55-3E1E-8E4C-8D5B-EA3D0090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solidFill>
                  <a:srgbClr val="DF4A25"/>
                </a:solidFill>
              </a:rPr>
              <a:t>Ma définition technique de la passe courte</a:t>
            </a:r>
            <a:endParaRPr lang="fr-FR" sz="6000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E169F30D-8EFC-E14D-B972-5BFDF0DEB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317797"/>
              </p:ext>
            </p:extLst>
          </p:nvPr>
        </p:nvGraphicFramePr>
        <p:xfrm>
          <a:off x="1306513" y="2074128"/>
          <a:ext cx="16394112" cy="755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3DD44E-BC1A-A640-9ACC-37C8C9C9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18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982E6-52D2-F345-9FD7-4565250A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741" y="569241"/>
            <a:ext cx="16393657" cy="68479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E71E05"/>
                </a:solidFill>
              </a:rPr>
              <a:t>C</a:t>
            </a:r>
            <a:r>
              <a:rPr lang="en-US" sz="6000" kern="1200" dirty="0">
                <a:solidFill>
                  <a:srgbClr val="E71E05"/>
                </a:solidFill>
                <a:ea typeface="+mj-ea"/>
                <a:cs typeface="+mj-cs"/>
              </a:rPr>
              <a:t>ompilation passes courtes : Fédérale 2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C74E2-D57C-0344-ACAA-DA0CF409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5</a:t>
            </a:fld>
            <a:endParaRPr lang="fr-FR"/>
          </a:p>
        </p:txBody>
      </p:sp>
      <p:pic>
        <p:nvPicPr>
          <p:cNvPr id="6" name="Passe courte  - HD 1080p" descr="Passe courte  - HD 1080p">
            <a:hlinkClick r:id="" action="ppaction://media"/>
            <a:extLst>
              <a:ext uri="{FF2B5EF4-FFF2-40B4-BE49-F238E27FC236}">
                <a16:creationId xmlns:a16="http://schemas.microsoft.com/office/drawing/2014/main" id="{54422D39-8E4D-6644-ACA1-337B60023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88" y="1436913"/>
            <a:ext cx="16797562" cy="86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982E6-52D2-F345-9FD7-4565250A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741" y="569241"/>
            <a:ext cx="16393657" cy="68479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E71E05"/>
                </a:solidFill>
              </a:rPr>
              <a:t>C</a:t>
            </a:r>
            <a:r>
              <a:rPr lang="en-US" sz="6000" kern="1200" dirty="0">
                <a:solidFill>
                  <a:srgbClr val="E71E05"/>
                </a:solidFill>
                <a:ea typeface="+mj-ea"/>
                <a:cs typeface="+mj-cs"/>
              </a:rPr>
              <a:t>ompilation passes courtes : International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C74E2-D57C-0344-ACAA-DA0CF409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6</a:t>
            </a:fld>
            <a:endParaRPr lang="fr-FR"/>
          </a:p>
        </p:txBody>
      </p:sp>
      <p:pic>
        <p:nvPicPr>
          <p:cNvPr id="5" name="LongoMatch DE2" descr="Une image contenant texte, personne, sport athlétique, sport&#10;&#10;Description générée automatiquement">
            <a:hlinkClick r:id="" action="ppaction://media"/>
            <a:extLst>
              <a:ext uri="{FF2B5EF4-FFF2-40B4-BE49-F238E27FC236}">
                <a16:creationId xmlns:a16="http://schemas.microsoft.com/office/drawing/2014/main" id="{090FF674-E39F-FF49-AF19-E6037EC43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740" y="1254032"/>
            <a:ext cx="16393657" cy="88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982E6-52D2-F345-9FD7-4565250A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solidFill>
                  <a:srgbClr val="DF4A25"/>
                </a:solidFill>
              </a:rPr>
              <a:t>Comportement observés du passeur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C74E2-D57C-0344-ACAA-DA0CF409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7</a:t>
            </a:fld>
            <a:endParaRPr lang="fr-FR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E9F53C71-4EFA-9843-A17C-CDBBD3F70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119263"/>
              </p:ext>
            </p:extLst>
          </p:nvPr>
        </p:nvGraphicFramePr>
        <p:xfrm>
          <a:off x="1306285" y="2193245"/>
          <a:ext cx="16394112" cy="67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212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982E6-52D2-F345-9FD7-4565250A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>
                <a:solidFill>
                  <a:srgbClr val="DF4A25"/>
                </a:solidFill>
              </a:rPr>
              <a:t>Comportement observés du </a:t>
            </a:r>
            <a:r>
              <a:rPr lang="fr-FR" sz="6000" dirty="0" err="1">
                <a:solidFill>
                  <a:srgbClr val="DF4A25"/>
                </a:solidFill>
              </a:rPr>
              <a:t>receptionneur</a:t>
            </a:r>
            <a:r>
              <a:rPr lang="fr-FR" sz="6000" dirty="0">
                <a:solidFill>
                  <a:srgbClr val="DF4A25"/>
                </a:solidFill>
              </a:rPr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9C74E2-D57C-0344-ACAA-DA0CF409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E9F53C71-4EFA-9843-A17C-CDBBD3F70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416076"/>
              </p:ext>
            </p:extLst>
          </p:nvPr>
        </p:nvGraphicFramePr>
        <p:xfrm>
          <a:off x="1306285" y="2193245"/>
          <a:ext cx="16394112" cy="67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324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t>9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10722" y="3455615"/>
            <a:ext cx="14164652" cy="2722069"/>
          </a:xfrm>
        </p:spPr>
        <p:txBody>
          <a:bodyPr anchor="ctr">
            <a:normAutofit/>
          </a:bodyPr>
          <a:lstStyle/>
          <a:p>
            <a:r>
              <a:rPr lang="fr-FR" sz="8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Entrainement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913255" y="6020612"/>
            <a:ext cx="11182838" cy="1204096"/>
          </a:xfrm>
        </p:spPr>
        <p:txBody>
          <a:bodyPr anchor="ctr">
            <a:normAutofit/>
          </a:bodyPr>
          <a:lstStyle/>
          <a:p>
            <a:pPr algn="ctr"/>
            <a:r>
              <a:rPr lang="fr-FR" sz="6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PASSE COURTE</a:t>
            </a:r>
            <a:endParaRPr lang="fr-FR" sz="6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3622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6cac07-bdf7-47a8-8395-9e1629b491a3">
      <Terms xmlns="http://schemas.microsoft.com/office/infopath/2007/PartnerControls"/>
    </lcf76f155ced4ddcb4097134ff3c332f>
    <TaxCatchAll xmlns="a071858e-f570-4d32-bafb-adf252e5aec2" xsi:nil="true"/>
    <SharedWithUsers xmlns="a071858e-f570-4d32-bafb-adf252e5aec2">
      <UserInfo>
        <DisplayName>Aurélien BOUTHIER</DisplayName>
        <AccountId>24</AccountId>
        <AccountType/>
      </UserInfo>
      <UserInfo>
        <DisplayName>Baptiste GOUACHE</DisplayName>
        <AccountId>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28C65BCD46446B023F055D51A2C42" ma:contentTypeVersion="16" ma:contentTypeDescription="Create a new document." ma:contentTypeScope="" ma:versionID="f2a96387b803cab2107abb16c2527aaf">
  <xsd:schema xmlns:xsd="http://www.w3.org/2001/XMLSchema" xmlns:xs="http://www.w3.org/2001/XMLSchema" xmlns:p="http://schemas.microsoft.com/office/2006/metadata/properties" xmlns:ns2="836cac07-bdf7-47a8-8395-9e1629b491a3" xmlns:ns3="a071858e-f570-4d32-bafb-adf252e5aec2" targetNamespace="http://schemas.microsoft.com/office/2006/metadata/properties" ma:root="true" ma:fieldsID="1406ab1c60186fb806deb9133c71ba6a" ns2:_="" ns3:_="">
    <xsd:import namespace="836cac07-bdf7-47a8-8395-9e1629b491a3"/>
    <xsd:import namespace="a071858e-f570-4d32-bafb-adf252e5ae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cac07-bdf7-47a8-8395-9e1629b49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29b911-ca66-419a-81fd-a0793938c0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1858e-f570-4d32-bafb-adf252e5a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f2aa59-5e7c-4d3e-afe7-b4c66f48f53c}" ma:internalName="TaxCatchAll" ma:showField="CatchAllData" ma:web="a071858e-f570-4d32-bafb-adf252e5ae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10FCED-DB36-4E4A-834E-A38E58B796FC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836cac07-bdf7-47a8-8395-9e1629b491a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071858e-f570-4d32-bafb-adf252e5aec2"/>
  </ds:schemaRefs>
</ds:datastoreItem>
</file>

<file path=customXml/itemProps2.xml><?xml version="1.0" encoding="utf-8"?>
<ds:datastoreItem xmlns:ds="http://schemas.openxmlformats.org/officeDocument/2006/customXml" ds:itemID="{09D10AB2-9154-48A1-BEB4-BA9B771F6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F5D093-1BC0-4BA8-A846-3CB1F5B089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6cac07-bdf7-47a8-8395-9e1629b491a3"/>
    <ds:schemaRef ds:uri="a071858e-f570-4d32-bafb-adf252e5a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45936</TotalTime>
  <Words>1118</Words>
  <Application>Microsoft Office PowerPoint</Application>
  <PresentationFormat>Custom</PresentationFormat>
  <Paragraphs>174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1_Thème Office</vt:lpstr>
      <vt:lpstr>CARTE BLANCHE </vt:lpstr>
      <vt:lpstr>Entrainer un geste technique : La passe courte</vt:lpstr>
      <vt:lpstr>Les ressources du joueur liées au geste : La passe</vt:lpstr>
      <vt:lpstr>Ma définition technique de la passe courte</vt:lpstr>
      <vt:lpstr>Compilation passes courtes : Fédérale 2 </vt:lpstr>
      <vt:lpstr>Compilation passes courtes : International</vt:lpstr>
      <vt:lpstr>Comportement observés du passeur </vt:lpstr>
      <vt:lpstr>Comportement observés du receptionneur </vt:lpstr>
      <vt:lpstr>Entrainement </vt:lpstr>
      <vt:lpstr>PowerPoint Presentation</vt:lpstr>
      <vt:lpstr>PowerPoint Presentation</vt:lpstr>
      <vt:lpstr>PowerPoint Presentation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NEAU</dc:creator>
  <cp:lastModifiedBy>celine oulouma</cp:lastModifiedBy>
  <cp:revision>187</cp:revision>
  <dcterms:created xsi:type="dcterms:W3CDTF">2020-04-07T19:47:54Z</dcterms:created>
  <dcterms:modified xsi:type="dcterms:W3CDTF">2023-11-27T09:27:28Z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0x01010069228C65BCD46446B023F055D51A2C42</vt:lpwstr>
  </property>
  <property fmtid="{D5CDD505-2E9C-101B-9397-08002B2CF9AE}" pid="3" name="MediaServiceImageTags">
    <vt:lpwstr/>
  </property>
</Properties>
</file>