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9"/>
  </p:notesMasterIdLst>
  <p:sldIdLst>
    <p:sldId id="4207" r:id="rId2"/>
    <p:sldId id="4218" r:id="rId3"/>
    <p:sldId id="4216" r:id="rId4"/>
    <p:sldId id="4217" r:id="rId5"/>
    <p:sldId id="4213" r:id="rId6"/>
    <p:sldId id="4219" r:id="rId7"/>
    <p:sldId id="267" r:id="rId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3818"/>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élien BOUTHIER" userId="28252598-cda4-4983-b670-6373c4f7fa09" providerId="ADAL" clId="{D5C1A9F9-8B74-4AAD-BC9A-3BB8EBF16A69}"/>
    <pc:docChg chg="undo custSel addSld delSld modSld sldOrd">
      <pc:chgData name="Aurélien BOUTHIER" userId="28252598-cda4-4983-b670-6373c4f7fa09" providerId="ADAL" clId="{D5C1A9F9-8B74-4AAD-BC9A-3BB8EBF16A69}" dt="2024-02-14T04:48:14.408" v="3387" actId="1076"/>
      <pc:docMkLst>
        <pc:docMk/>
      </pc:docMkLst>
      <pc:sldChg chg="modSp add del mod">
        <pc:chgData name="Aurélien BOUTHIER" userId="28252598-cda4-4983-b670-6373c4f7fa09" providerId="ADAL" clId="{D5C1A9F9-8B74-4AAD-BC9A-3BB8EBF16A69}" dt="2024-02-14T04:32:11.811" v="3115" actId="47"/>
        <pc:sldMkLst>
          <pc:docMk/>
          <pc:sldMk cId="1872791761" sldId="265"/>
        </pc:sldMkLst>
        <pc:spChg chg="mod">
          <ac:chgData name="Aurélien BOUTHIER" userId="28252598-cda4-4983-b670-6373c4f7fa09" providerId="ADAL" clId="{D5C1A9F9-8B74-4AAD-BC9A-3BB8EBF16A69}" dt="2024-02-05T16:46:53.872" v="2695" actId="207"/>
          <ac:spMkLst>
            <pc:docMk/>
            <pc:sldMk cId="1872791761" sldId="265"/>
            <ac:spMk id="13" creationId="{0BD6F8FF-330F-3E45-AD97-8A0E626ABA0A}"/>
          </ac:spMkLst>
        </pc:spChg>
        <pc:spChg chg="mod">
          <ac:chgData name="Aurélien BOUTHIER" userId="28252598-cda4-4983-b670-6373c4f7fa09" providerId="ADAL" clId="{D5C1A9F9-8B74-4AAD-BC9A-3BB8EBF16A69}" dt="2024-02-05T16:46:43.699" v="2693" actId="207"/>
          <ac:spMkLst>
            <pc:docMk/>
            <pc:sldMk cId="1872791761" sldId="265"/>
            <ac:spMk id="27" creationId="{40F0F26E-1AE9-B24E-83A4-146AF0AE3566}"/>
          </ac:spMkLst>
        </pc:spChg>
        <pc:spChg chg="mod">
          <ac:chgData name="Aurélien BOUTHIER" userId="28252598-cda4-4983-b670-6373c4f7fa09" providerId="ADAL" clId="{D5C1A9F9-8B74-4AAD-BC9A-3BB8EBF16A69}" dt="2024-02-05T16:46:48.316" v="2694" actId="207"/>
          <ac:spMkLst>
            <pc:docMk/>
            <pc:sldMk cId="1872791761" sldId="265"/>
            <ac:spMk id="37" creationId="{B2F342DA-AE26-473F-A9B3-9620CD8FAD58}"/>
          </ac:spMkLst>
        </pc:spChg>
        <pc:spChg chg="mod">
          <ac:chgData name="Aurélien BOUTHIER" userId="28252598-cda4-4983-b670-6373c4f7fa09" providerId="ADAL" clId="{D5C1A9F9-8B74-4AAD-BC9A-3BB8EBF16A69}" dt="2024-02-05T16:46:33.857" v="2690" actId="207"/>
          <ac:spMkLst>
            <pc:docMk/>
            <pc:sldMk cId="1872791761" sldId="265"/>
            <ac:spMk id="153" creationId="{9161F322-FFFA-4F93-A0EE-0CD89AD34E81}"/>
          </ac:spMkLst>
        </pc:spChg>
      </pc:sldChg>
      <pc:sldChg chg="modSp add del mod">
        <pc:chgData name="Aurélien BOUTHIER" userId="28252598-cda4-4983-b670-6373c4f7fa09" providerId="ADAL" clId="{D5C1A9F9-8B74-4AAD-BC9A-3BB8EBF16A69}" dt="2024-02-14T04:32:06.620" v="3111" actId="47"/>
        <pc:sldMkLst>
          <pc:docMk/>
          <pc:sldMk cId="3907266570" sldId="266"/>
        </pc:sldMkLst>
        <pc:spChg chg="mod">
          <ac:chgData name="Aurélien BOUTHIER" userId="28252598-cda4-4983-b670-6373c4f7fa09" providerId="ADAL" clId="{D5C1A9F9-8B74-4AAD-BC9A-3BB8EBF16A69}" dt="2024-02-05T16:38:16.543" v="2467" actId="20577"/>
          <ac:spMkLst>
            <pc:docMk/>
            <pc:sldMk cId="3907266570" sldId="266"/>
            <ac:spMk id="37" creationId="{B2F342DA-AE26-473F-A9B3-9620CD8FAD58}"/>
          </ac:spMkLst>
        </pc:spChg>
        <pc:spChg chg="mod">
          <ac:chgData name="Aurélien BOUTHIER" userId="28252598-cda4-4983-b670-6373c4f7fa09" providerId="ADAL" clId="{D5C1A9F9-8B74-4AAD-BC9A-3BB8EBF16A69}" dt="2024-02-05T16:36:03.549" v="2458" actId="255"/>
          <ac:spMkLst>
            <pc:docMk/>
            <pc:sldMk cId="3907266570" sldId="266"/>
            <ac:spMk id="153" creationId="{9161F322-FFFA-4F93-A0EE-0CD89AD34E81}"/>
          </ac:spMkLst>
        </pc:spChg>
      </pc:sldChg>
      <pc:sldChg chg="addSp delSp modSp add mod">
        <pc:chgData name="Aurélien BOUTHIER" userId="28252598-cda4-4983-b670-6373c4f7fa09" providerId="ADAL" clId="{D5C1A9F9-8B74-4AAD-BC9A-3BB8EBF16A69}" dt="2024-02-14T04:44:39.721" v="3381" actId="478"/>
        <pc:sldMkLst>
          <pc:docMk/>
          <pc:sldMk cId="1720470984" sldId="267"/>
        </pc:sldMkLst>
        <pc:spChg chg="del">
          <ac:chgData name="Aurélien BOUTHIER" userId="28252598-cda4-4983-b670-6373c4f7fa09" providerId="ADAL" clId="{D5C1A9F9-8B74-4AAD-BC9A-3BB8EBF16A69}" dt="2024-01-17T08:05:50.448" v="2280" actId="478"/>
          <ac:spMkLst>
            <pc:docMk/>
            <pc:sldMk cId="1720470984" sldId="267"/>
            <ac:spMk id="2" creationId="{E47C5F27-4CFD-4C99-B618-E1808C3FDDBA}"/>
          </ac:spMkLst>
        </pc:spChg>
        <pc:spChg chg="add mod">
          <ac:chgData name="Aurélien BOUTHIER" userId="28252598-cda4-4983-b670-6373c4f7fa09" providerId="ADAL" clId="{D5C1A9F9-8B74-4AAD-BC9A-3BB8EBF16A69}" dt="2024-01-17T08:14:35.172" v="2285" actId="20577"/>
          <ac:spMkLst>
            <pc:docMk/>
            <pc:sldMk cId="1720470984" sldId="267"/>
            <ac:spMk id="4" creationId="{6EF590FD-3921-FC23-E6BE-AB3ECEFD114E}"/>
          </ac:spMkLst>
        </pc:spChg>
        <pc:spChg chg="del mod">
          <ac:chgData name="Aurélien BOUTHIER" userId="28252598-cda4-4983-b670-6373c4f7fa09" providerId="ADAL" clId="{D5C1A9F9-8B74-4AAD-BC9A-3BB8EBF16A69}" dt="2024-01-17T08:05:52.489" v="2282" actId="478"/>
          <ac:spMkLst>
            <pc:docMk/>
            <pc:sldMk cId="1720470984" sldId="267"/>
            <ac:spMk id="11" creationId="{49D94201-EA17-4A49-8D93-A3DD0255D2DD}"/>
          </ac:spMkLst>
        </pc:spChg>
        <pc:spChg chg="mod">
          <ac:chgData name="Aurélien BOUTHIER" userId="28252598-cda4-4983-b670-6373c4f7fa09" providerId="ADAL" clId="{D5C1A9F9-8B74-4AAD-BC9A-3BB8EBF16A69}" dt="2024-01-17T08:04:48.194" v="2277" actId="1076"/>
          <ac:spMkLst>
            <pc:docMk/>
            <pc:sldMk cId="1720470984" sldId="267"/>
            <ac:spMk id="12" creationId="{F3889C9F-531F-4FEA-8697-685BE876C733}"/>
          </ac:spMkLst>
        </pc:spChg>
        <pc:spChg chg="add del mod">
          <ac:chgData name="Aurélien BOUTHIER" userId="28252598-cda4-4983-b670-6373c4f7fa09" providerId="ADAL" clId="{D5C1A9F9-8B74-4AAD-BC9A-3BB8EBF16A69}" dt="2024-02-14T04:44:39.721" v="3381" actId="478"/>
          <ac:spMkLst>
            <pc:docMk/>
            <pc:sldMk cId="1720470984" sldId="267"/>
            <ac:spMk id="13" creationId="{23AF7D82-2DAB-406E-928A-9B1E3A3108A6}"/>
          </ac:spMkLst>
        </pc:spChg>
        <pc:picChg chg="del mod">
          <ac:chgData name="Aurélien BOUTHIER" userId="28252598-cda4-4983-b670-6373c4f7fa09" providerId="ADAL" clId="{D5C1A9F9-8B74-4AAD-BC9A-3BB8EBF16A69}" dt="2024-01-17T08:04:56.944" v="2278" actId="478"/>
          <ac:picMkLst>
            <pc:docMk/>
            <pc:sldMk cId="1720470984" sldId="267"/>
            <ac:picMk id="5" creationId="{563EDCF8-C630-4DB9-9EEE-AFC309A4E0C9}"/>
          </ac:picMkLst>
        </pc:picChg>
        <pc:picChg chg="del">
          <ac:chgData name="Aurélien BOUTHIER" userId="28252598-cda4-4983-b670-6373c4f7fa09" providerId="ADAL" clId="{D5C1A9F9-8B74-4AAD-BC9A-3BB8EBF16A69}" dt="2024-01-17T08:05:54.257" v="2283" actId="478"/>
          <ac:picMkLst>
            <pc:docMk/>
            <pc:sldMk cId="1720470984" sldId="267"/>
            <ac:picMk id="10" creationId="{D0BD1D9F-8A74-45C7-859E-C60145240CBA}"/>
          </ac:picMkLst>
        </pc:picChg>
      </pc:sldChg>
      <pc:sldChg chg="modSp add del mod">
        <pc:chgData name="Aurélien BOUTHIER" userId="28252598-cda4-4983-b670-6373c4f7fa09" providerId="ADAL" clId="{D5C1A9F9-8B74-4AAD-BC9A-3BB8EBF16A69}" dt="2024-02-14T04:41:03.159" v="3334" actId="20577"/>
        <pc:sldMkLst>
          <pc:docMk/>
          <pc:sldMk cId="4269668107" sldId="268"/>
        </pc:sldMkLst>
        <pc:spChg chg="mod">
          <ac:chgData name="Aurélien BOUTHIER" userId="28252598-cda4-4983-b670-6373c4f7fa09" providerId="ADAL" clId="{D5C1A9F9-8B74-4AAD-BC9A-3BB8EBF16A69}" dt="2024-01-17T07:57:59.168" v="2030" actId="255"/>
          <ac:spMkLst>
            <pc:docMk/>
            <pc:sldMk cId="4269668107" sldId="268"/>
            <ac:spMk id="8" creationId="{039B5E6B-5243-9447-85D0-D933E2F2D79A}"/>
          </ac:spMkLst>
        </pc:spChg>
        <pc:spChg chg="mod">
          <ac:chgData name="Aurélien BOUTHIER" userId="28252598-cda4-4983-b670-6373c4f7fa09" providerId="ADAL" clId="{D5C1A9F9-8B74-4AAD-BC9A-3BB8EBF16A69}" dt="2024-02-14T04:36:34.500" v="3176" actId="20577"/>
          <ac:spMkLst>
            <pc:docMk/>
            <pc:sldMk cId="4269668107" sldId="268"/>
            <ac:spMk id="27" creationId="{40F0F26E-1AE9-B24E-83A4-146AF0AE3566}"/>
          </ac:spMkLst>
        </pc:spChg>
        <pc:spChg chg="mod">
          <ac:chgData name="Aurélien BOUTHIER" userId="28252598-cda4-4983-b670-6373c4f7fa09" providerId="ADAL" clId="{D5C1A9F9-8B74-4AAD-BC9A-3BB8EBF16A69}" dt="2024-02-14T04:41:03.159" v="3334" actId="20577"/>
          <ac:spMkLst>
            <pc:docMk/>
            <pc:sldMk cId="4269668107" sldId="268"/>
            <ac:spMk id="37" creationId="{B2F342DA-AE26-473F-A9B3-9620CD8FAD58}"/>
          </ac:spMkLst>
        </pc:spChg>
        <pc:spChg chg="mod">
          <ac:chgData name="Aurélien BOUTHIER" userId="28252598-cda4-4983-b670-6373c4f7fa09" providerId="ADAL" clId="{D5C1A9F9-8B74-4AAD-BC9A-3BB8EBF16A69}" dt="2024-01-17T07:57:54.075" v="2029" actId="255"/>
          <ac:spMkLst>
            <pc:docMk/>
            <pc:sldMk cId="4269668107" sldId="268"/>
            <ac:spMk id="53" creationId="{7144B111-36FB-8C4B-9008-78B4E1F92DCF}"/>
          </ac:spMkLst>
        </pc:spChg>
        <pc:spChg chg="mod">
          <ac:chgData name="Aurélien BOUTHIER" userId="28252598-cda4-4983-b670-6373c4f7fa09" providerId="ADAL" clId="{D5C1A9F9-8B74-4AAD-BC9A-3BB8EBF16A69}" dt="2024-01-17T07:57:49.056" v="2028" actId="255"/>
          <ac:spMkLst>
            <pc:docMk/>
            <pc:sldMk cId="4269668107" sldId="268"/>
            <ac:spMk id="77" creationId="{7144B111-36FB-8C4B-9008-78B4E1F92DCF}"/>
          </ac:spMkLst>
        </pc:spChg>
        <pc:spChg chg="mod">
          <ac:chgData name="Aurélien BOUTHIER" userId="28252598-cda4-4983-b670-6373c4f7fa09" providerId="ADAL" clId="{D5C1A9F9-8B74-4AAD-BC9A-3BB8EBF16A69}" dt="2024-02-05T16:47:02.504" v="2696" actId="207"/>
          <ac:spMkLst>
            <pc:docMk/>
            <pc:sldMk cId="4269668107" sldId="268"/>
            <ac:spMk id="153" creationId="{9161F322-FFFA-4F93-A0EE-0CD89AD34E81}"/>
          </ac:spMkLst>
        </pc:spChg>
        <pc:spChg chg="mod">
          <ac:chgData name="Aurélien BOUTHIER" userId="28252598-cda4-4983-b670-6373c4f7fa09" providerId="ADAL" clId="{D5C1A9F9-8B74-4AAD-BC9A-3BB8EBF16A69}" dt="2024-01-17T07:57:44.600" v="2027" actId="255"/>
          <ac:spMkLst>
            <pc:docMk/>
            <pc:sldMk cId="4269668107" sldId="268"/>
            <ac:spMk id="187" creationId="{039B5E6B-5243-9447-85D0-D933E2F2D79A}"/>
          </ac:spMkLst>
        </pc:spChg>
      </pc:sldChg>
      <pc:sldChg chg="modSp add del mod ord">
        <pc:chgData name="Aurélien BOUTHIER" userId="28252598-cda4-4983-b670-6373c4f7fa09" providerId="ADAL" clId="{D5C1A9F9-8B74-4AAD-BC9A-3BB8EBF16A69}" dt="2024-02-14T04:32:09.691" v="3113" actId="47"/>
        <pc:sldMkLst>
          <pc:docMk/>
          <pc:sldMk cId="1615419950" sldId="269"/>
        </pc:sldMkLst>
        <pc:spChg chg="mod">
          <ac:chgData name="Aurélien BOUTHIER" userId="28252598-cda4-4983-b670-6373c4f7fa09" providerId="ADAL" clId="{D5C1A9F9-8B74-4AAD-BC9A-3BB8EBF16A69}" dt="2024-02-05T16:48:25.246" v="2712" actId="20577"/>
          <ac:spMkLst>
            <pc:docMk/>
            <pc:sldMk cId="1615419950" sldId="269"/>
            <ac:spMk id="13" creationId="{0BD6F8FF-330F-3E45-AD97-8A0E626ABA0A}"/>
          </ac:spMkLst>
        </pc:spChg>
        <pc:spChg chg="mod">
          <ac:chgData name="Aurélien BOUTHIER" userId="28252598-cda4-4983-b670-6373c4f7fa09" providerId="ADAL" clId="{D5C1A9F9-8B74-4AAD-BC9A-3BB8EBF16A69}" dt="2024-02-05T16:47:41.107" v="2705" actId="1076"/>
          <ac:spMkLst>
            <pc:docMk/>
            <pc:sldMk cId="1615419950" sldId="269"/>
            <ac:spMk id="27" creationId="{40F0F26E-1AE9-B24E-83A4-146AF0AE3566}"/>
          </ac:spMkLst>
        </pc:spChg>
        <pc:spChg chg="mod">
          <ac:chgData name="Aurélien BOUTHIER" userId="28252598-cda4-4983-b670-6373c4f7fa09" providerId="ADAL" clId="{D5C1A9F9-8B74-4AAD-BC9A-3BB8EBF16A69}" dt="2024-02-05T16:48:05.801" v="2711" actId="1076"/>
          <ac:spMkLst>
            <pc:docMk/>
            <pc:sldMk cId="1615419950" sldId="269"/>
            <ac:spMk id="37" creationId="{B2F342DA-AE26-473F-A9B3-9620CD8FAD58}"/>
          </ac:spMkLst>
        </pc:spChg>
        <pc:spChg chg="mod">
          <ac:chgData name="Aurélien BOUTHIER" userId="28252598-cda4-4983-b670-6373c4f7fa09" providerId="ADAL" clId="{D5C1A9F9-8B74-4AAD-BC9A-3BB8EBF16A69}" dt="2024-02-05T16:47:26.638" v="2701" actId="1076"/>
          <ac:spMkLst>
            <pc:docMk/>
            <pc:sldMk cId="1615419950" sldId="269"/>
            <ac:spMk id="153" creationId="{9161F322-FFFA-4F93-A0EE-0CD89AD34E81}"/>
          </ac:spMkLst>
        </pc:spChg>
      </pc:sldChg>
      <pc:sldChg chg="modSp add mod">
        <pc:chgData name="Aurélien BOUTHIER" userId="28252598-cda4-4983-b670-6373c4f7fa09" providerId="ADAL" clId="{D5C1A9F9-8B74-4AAD-BC9A-3BB8EBF16A69}" dt="2024-02-14T04:45:53.294" v="3385" actId="1036"/>
        <pc:sldMkLst>
          <pc:docMk/>
          <pc:sldMk cId="212962107" sldId="271"/>
        </pc:sldMkLst>
        <pc:spChg chg="mod">
          <ac:chgData name="Aurélien BOUTHIER" userId="28252598-cda4-4983-b670-6373c4f7fa09" providerId="ADAL" clId="{D5C1A9F9-8B74-4AAD-BC9A-3BB8EBF16A69}" dt="2024-01-17T07:59:36.118" v="2037" actId="1076"/>
          <ac:spMkLst>
            <pc:docMk/>
            <pc:sldMk cId="212962107" sldId="271"/>
            <ac:spMk id="11" creationId="{49D94201-EA17-4A49-8D93-A3DD0255D2DD}"/>
          </ac:spMkLst>
        </pc:spChg>
        <pc:spChg chg="mod">
          <ac:chgData name="Aurélien BOUTHIER" userId="28252598-cda4-4983-b670-6373c4f7fa09" providerId="ADAL" clId="{D5C1A9F9-8B74-4AAD-BC9A-3BB8EBF16A69}" dt="2024-02-14T04:45:53.294" v="3385" actId="1036"/>
          <ac:spMkLst>
            <pc:docMk/>
            <pc:sldMk cId="212962107" sldId="271"/>
            <ac:spMk id="13" creationId="{23AF7D82-2DAB-406E-928A-9B1E3A3108A6}"/>
          </ac:spMkLst>
        </pc:spChg>
      </pc:sldChg>
      <pc:sldChg chg="addSp modSp mod">
        <pc:chgData name="Aurélien BOUTHIER" userId="28252598-cda4-4983-b670-6373c4f7fa09" providerId="ADAL" clId="{D5C1A9F9-8B74-4AAD-BC9A-3BB8EBF16A69}" dt="2024-02-13T08:48:03.564" v="2772" actId="207"/>
        <pc:sldMkLst>
          <pc:docMk/>
          <pc:sldMk cId="3348767141" sldId="4207"/>
        </pc:sldMkLst>
        <pc:spChg chg="mod">
          <ac:chgData name="Aurélien BOUTHIER" userId="28252598-cda4-4983-b670-6373c4f7fa09" providerId="ADAL" clId="{D5C1A9F9-8B74-4AAD-BC9A-3BB8EBF16A69}" dt="2024-01-16T08:27:37.865" v="29" actId="14100"/>
          <ac:spMkLst>
            <pc:docMk/>
            <pc:sldMk cId="3348767141" sldId="4207"/>
            <ac:spMk id="3" creationId="{00000000-0000-0000-0000-000000000000}"/>
          </ac:spMkLst>
        </pc:spChg>
        <pc:spChg chg="add mod">
          <ac:chgData name="Aurélien BOUTHIER" userId="28252598-cda4-4983-b670-6373c4f7fa09" providerId="ADAL" clId="{D5C1A9F9-8B74-4AAD-BC9A-3BB8EBF16A69}" dt="2024-02-13T08:48:03.564" v="2772" actId="207"/>
          <ac:spMkLst>
            <pc:docMk/>
            <pc:sldMk cId="3348767141" sldId="4207"/>
            <ac:spMk id="4" creationId="{DC41FF5A-CDE8-0ED2-DBD2-C6650CFF0333}"/>
          </ac:spMkLst>
        </pc:spChg>
        <pc:spChg chg="add mod">
          <ac:chgData name="Aurélien BOUTHIER" userId="28252598-cda4-4983-b670-6373c4f7fa09" providerId="ADAL" clId="{D5C1A9F9-8B74-4AAD-BC9A-3BB8EBF16A69}" dt="2024-02-05T16:39:58.913" v="2496" actId="20577"/>
          <ac:spMkLst>
            <pc:docMk/>
            <pc:sldMk cId="3348767141" sldId="4207"/>
            <ac:spMk id="5" creationId="{5E1418A2-E4EB-63D0-F22C-7AB7963FC6F7}"/>
          </ac:spMkLst>
        </pc:spChg>
      </pc:sldChg>
      <pc:sldChg chg="del">
        <pc:chgData name="Aurélien BOUTHIER" userId="28252598-cda4-4983-b670-6373c4f7fa09" providerId="ADAL" clId="{D5C1A9F9-8B74-4AAD-BC9A-3BB8EBF16A69}" dt="2024-01-16T08:26:43.728" v="0" actId="47"/>
        <pc:sldMkLst>
          <pc:docMk/>
          <pc:sldMk cId="481864682" sldId="4208"/>
        </pc:sldMkLst>
      </pc:sldChg>
      <pc:sldChg chg="new del">
        <pc:chgData name="Aurélien BOUTHIER" userId="28252598-cda4-4983-b670-6373c4f7fa09" providerId="ADAL" clId="{D5C1A9F9-8B74-4AAD-BC9A-3BB8EBF16A69}" dt="2024-01-16T08:27:53.136" v="32" actId="47"/>
        <pc:sldMkLst>
          <pc:docMk/>
          <pc:sldMk cId="1654731992" sldId="4208"/>
        </pc:sldMkLst>
      </pc:sldChg>
      <pc:sldChg chg="addSp modSp new mod ord modAnim">
        <pc:chgData name="Aurélien BOUTHIER" userId="28252598-cda4-4983-b670-6373c4f7fa09" providerId="ADAL" clId="{D5C1A9F9-8B74-4AAD-BC9A-3BB8EBF16A69}" dt="2024-02-14T04:37:21.019" v="3205"/>
        <pc:sldMkLst>
          <pc:docMk/>
          <pc:sldMk cId="1529277783" sldId="4209"/>
        </pc:sldMkLst>
        <pc:spChg chg="mod">
          <ac:chgData name="Aurélien BOUTHIER" userId="28252598-cda4-4983-b670-6373c4f7fa09" providerId="ADAL" clId="{D5C1A9F9-8B74-4AAD-BC9A-3BB8EBF16A69}" dt="2024-02-14T04:36:55.200" v="3203" actId="20577"/>
          <ac:spMkLst>
            <pc:docMk/>
            <pc:sldMk cId="1529277783" sldId="4209"/>
            <ac:spMk id="3" creationId="{0CB39AC0-A7C9-F2C9-14B7-F44BFE975199}"/>
          </ac:spMkLst>
        </pc:spChg>
        <pc:picChg chg="add mod">
          <ac:chgData name="Aurélien BOUTHIER" userId="28252598-cda4-4983-b670-6373c4f7fa09" providerId="ADAL" clId="{D5C1A9F9-8B74-4AAD-BC9A-3BB8EBF16A69}" dt="2024-02-05T16:48:58.076" v="2715" actId="1076"/>
          <ac:picMkLst>
            <pc:docMk/>
            <pc:sldMk cId="1529277783" sldId="4209"/>
            <ac:picMk id="5" creationId="{E3B1D3CE-1742-1482-58E1-AF24596B64CB}"/>
          </ac:picMkLst>
        </pc:picChg>
      </pc:sldChg>
      <pc:sldChg chg="addSp modSp new mod ord modAnim">
        <pc:chgData name="Aurélien BOUTHIER" userId="28252598-cda4-4983-b670-6373c4f7fa09" providerId="ADAL" clId="{D5C1A9F9-8B74-4AAD-BC9A-3BB8EBF16A69}" dt="2024-02-14T04:39:10.347" v="3276"/>
        <pc:sldMkLst>
          <pc:docMk/>
          <pc:sldMk cId="1059148650" sldId="4210"/>
        </pc:sldMkLst>
        <pc:picChg chg="add mod">
          <ac:chgData name="Aurélien BOUTHIER" userId="28252598-cda4-4983-b670-6373c4f7fa09" providerId="ADAL" clId="{D5C1A9F9-8B74-4AAD-BC9A-3BB8EBF16A69}" dt="2024-01-16T08:29:04.711" v="47" actId="1076"/>
          <ac:picMkLst>
            <pc:docMk/>
            <pc:sldMk cId="1059148650" sldId="4210"/>
            <ac:picMk id="5" creationId="{D7CCA7B2-CFFB-4D0B-AFFA-9C9E0EADC721}"/>
          </ac:picMkLst>
        </pc:picChg>
      </pc:sldChg>
      <pc:sldChg chg="addSp modSp new mod ord modAnim">
        <pc:chgData name="Aurélien BOUTHIER" userId="28252598-cda4-4983-b670-6373c4f7fa09" providerId="ADAL" clId="{D5C1A9F9-8B74-4AAD-BC9A-3BB8EBF16A69}" dt="2024-02-14T04:43:22.515" v="3348"/>
        <pc:sldMkLst>
          <pc:docMk/>
          <pc:sldMk cId="941450843" sldId="4211"/>
        </pc:sldMkLst>
        <pc:picChg chg="add mod">
          <ac:chgData name="Aurélien BOUTHIER" userId="28252598-cda4-4983-b670-6373c4f7fa09" providerId="ADAL" clId="{D5C1A9F9-8B74-4AAD-BC9A-3BB8EBF16A69}" dt="2024-01-16T08:29:22.882" v="50" actId="1076"/>
          <ac:picMkLst>
            <pc:docMk/>
            <pc:sldMk cId="941450843" sldId="4211"/>
            <ac:picMk id="5" creationId="{A73760B1-CA97-969F-880C-ABF6B5915D1E}"/>
          </ac:picMkLst>
        </pc:picChg>
      </pc:sldChg>
      <pc:sldChg chg="addSp modSp new del mod modAnim">
        <pc:chgData name="Aurélien BOUTHIER" userId="28252598-cda4-4983-b670-6373c4f7fa09" providerId="ADAL" clId="{D5C1A9F9-8B74-4AAD-BC9A-3BB8EBF16A69}" dt="2024-02-14T04:47:19.540" v="3386" actId="47"/>
        <pc:sldMkLst>
          <pc:docMk/>
          <pc:sldMk cId="1972773662" sldId="4212"/>
        </pc:sldMkLst>
        <pc:picChg chg="add mod">
          <ac:chgData name="Aurélien BOUTHIER" userId="28252598-cda4-4983-b670-6373c4f7fa09" providerId="ADAL" clId="{D5C1A9F9-8B74-4AAD-BC9A-3BB8EBF16A69}" dt="2024-02-05T16:49:27.282" v="2749" actId="1076"/>
          <ac:picMkLst>
            <pc:docMk/>
            <pc:sldMk cId="1972773662" sldId="4212"/>
            <ac:picMk id="5" creationId="{FE27A325-DAB6-67E4-3B40-34981E8DB48A}"/>
          </ac:picMkLst>
        </pc:picChg>
      </pc:sldChg>
      <pc:sldChg chg="addSp modSp new mod ord modAnim">
        <pc:chgData name="Aurélien BOUTHIER" userId="28252598-cda4-4983-b670-6373c4f7fa09" providerId="ADAL" clId="{D5C1A9F9-8B74-4AAD-BC9A-3BB8EBF16A69}" dt="2024-02-14T04:32:54.354" v="3118"/>
        <pc:sldMkLst>
          <pc:docMk/>
          <pc:sldMk cId="3605722413" sldId="4213"/>
        </pc:sldMkLst>
        <pc:picChg chg="add mod">
          <ac:chgData name="Aurélien BOUTHIER" userId="28252598-cda4-4983-b670-6373c4f7fa09" providerId="ADAL" clId="{D5C1A9F9-8B74-4AAD-BC9A-3BB8EBF16A69}" dt="2024-02-05T16:49:35.859" v="2751" actId="1076"/>
          <ac:picMkLst>
            <pc:docMk/>
            <pc:sldMk cId="3605722413" sldId="4213"/>
            <ac:picMk id="5" creationId="{90E82707-C19E-7A65-BD6C-7B8F011C8485}"/>
          </ac:picMkLst>
        </pc:picChg>
      </pc:sldChg>
      <pc:sldChg chg="new del ord">
        <pc:chgData name="Aurélien BOUTHIER" userId="28252598-cda4-4983-b670-6373c4f7fa09" providerId="ADAL" clId="{D5C1A9F9-8B74-4AAD-BC9A-3BB8EBF16A69}" dt="2024-01-17T07:58:57.085" v="2034" actId="47"/>
        <pc:sldMkLst>
          <pc:docMk/>
          <pc:sldMk cId="650133013" sldId="4214"/>
        </pc:sldMkLst>
      </pc:sldChg>
      <pc:sldChg chg="new del">
        <pc:chgData name="Aurélien BOUTHIER" userId="28252598-cda4-4983-b670-6373c4f7fa09" providerId="ADAL" clId="{D5C1A9F9-8B74-4AAD-BC9A-3BB8EBF16A69}" dt="2024-01-16T08:30:48.961" v="59" actId="47"/>
        <pc:sldMkLst>
          <pc:docMk/>
          <pc:sldMk cId="710675386" sldId="4214"/>
        </pc:sldMkLst>
      </pc:sldChg>
      <pc:sldChg chg="new del">
        <pc:chgData name="Aurélien BOUTHIER" userId="28252598-cda4-4983-b670-6373c4f7fa09" providerId="ADAL" clId="{D5C1A9F9-8B74-4AAD-BC9A-3BB8EBF16A69}" dt="2024-01-16T08:29:49.583" v="56" actId="47"/>
        <pc:sldMkLst>
          <pc:docMk/>
          <pc:sldMk cId="1396401523" sldId="4214"/>
        </pc:sldMkLst>
      </pc:sldChg>
      <pc:sldChg chg="add del">
        <pc:chgData name="Aurélien BOUTHIER" userId="28252598-cda4-4983-b670-6373c4f7fa09" providerId="ADAL" clId="{D5C1A9F9-8B74-4AAD-BC9A-3BB8EBF16A69}" dt="2024-01-16T08:31:51.411" v="64" actId="47"/>
        <pc:sldMkLst>
          <pc:docMk/>
          <pc:sldMk cId="1104453680" sldId="4215"/>
        </pc:sldMkLst>
      </pc:sldChg>
      <pc:sldChg chg="modSp add del mod">
        <pc:chgData name="Aurélien BOUTHIER" userId="28252598-cda4-4983-b670-6373c4f7fa09" providerId="ADAL" clId="{D5C1A9F9-8B74-4AAD-BC9A-3BB8EBF16A69}" dt="2024-02-14T04:32:08.836" v="3112" actId="47"/>
        <pc:sldMkLst>
          <pc:docMk/>
          <pc:sldMk cId="1825889066" sldId="4215"/>
        </pc:sldMkLst>
        <pc:spChg chg="mod">
          <ac:chgData name="Aurélien BOUTHIER" userId="28252598-cda4-4983-b670-6373c4f7fa09" providerId="ADAL" clId="{D5C1A9F9-8B74-4AAD-BC9A-3BB8EBF16A69}" dt="2024-02-08T15:44:47.062" v="2764" actId="207"/>
          <ac:spMkLst>
            <pc:docMk/>
            <pc:sldMk cId="1825889066" sldId="4215"/>
            <ac:spMk id="13" creationId="{0BD6F8FF-330F-3E45-AD97-8A0E626ABA0A}"/>
          </ac:spMkLst>
        </pc:spChg>
        <pc:spChg chg="mod">
          <ac:chgData name="Aurélien BOUTHIER" userId="28252598-cda4-4983-b670-6373c4f7fa09" providerId="ADAL" clId="{D5C1A9F9-8B74-4AAD-BC9A-3BB8EBF16A69}" dt="2024-02-08T15:45:11.341" v="2767" actId="207"/>
          <ac:spMkLst>
            <pc:docMk/>
            <pc:sldMk cId="1825889066" sldId="4215"/>
            <ac:spMk id="27" creationId="{40F0F26E-1AE9-B24E-83A4-146AF0AE3566}"/>
          </ac:spMkLst>
        </pc:spChg>
        <pc:spChg chg="mod">
          <ac:chgData name="Aurélien BOUTHIER" userId="28252598-cda4-4983-b670-6373c4f7fa09" providerId="ADAL" clId="{D5C1A9F9-8B74-4AAD-BC9A-3BB8EBF16A69}" dt="2024-02-08T15:44:59.640" v="2765" actId="1076"/>
          <ac:spMkLst>
            <pc:docMk/>
            <pc:sldMk cId="1825889066" sldId="4215"/>
            <ac:spMk id="37" creationId="{B2F342DA-AE26-473F-A9B3-9620CD8FAD58}"/>
          </ac:spMkLst>
        </pc:spChg>
        <pc:spChg chg="mod">
          <ac:chgData name="Aurélien BOUTHIER" userId="28252598-cda4-4983-b670-6373c4f7fa09" providerId="ADAL" clId="{D5C1A9F9-8B74-4AAD-BC9A-3BB8EBF16A69}" dt="2024-02-13T08:44:49.920" v="2768" actId="1076"/>
          <ac:spMkLst>
            <pc:docMk/>
            <pc:sldMk cId="1825889066" sldId="4215"/>
            <ac:spMk id="153" creationId="{9161F322-FFFA-4F93-A0EE-0CD89AD34E81}"/>
          </ac:spMkLst>
        </pc:spChg>
      </pc:sldChg>
      <pc:sldChg chg="add del">
        <pc:chgData name="Aurélien BOUTHIER" userId="28252598-cda4-4983-b670-6373c4f7fa09" providerId="ADAL" clId="{D5C1A9F9-8B74-4AAD-BC9A-3BB8EBF16A69}" dt="2024-01-16T08:32:05.606" v="66" actId="47"/>
        <pc:sldMkLst>
          <pc:docMk/>
          <pc:sldMk cId="3086996304" sldId="4215"/>
        </pc:sldMkLst>
      </pc:sldChg>
      <pc:sldChg chg="add del">
        <pc:chgData name="Aurélien BOUTHIER" userId="28252598-cda4-4983-b670-6373c4f7fa09" providerId="ADAL" clId="{D5C1A9F9-8B74-4AAD-BC9A-3BB8EBF16A69}" dt="2024-01-16T08:31:15.421" v="62" actId="47"/>
        <pc:sldMkLst>
          <pc:docMk/>
          <pc:sldMk cId="3140761293" sldId="4215"/>
        </pc:sldMkLst>
      </pc:sldChg>
      <pc:sldChg chg="modSp new mod ord">
        <pc:chgData name="Aurélien BOUTHIER" userId="28252598-cda4-4983-b670-6373c4f7fa09" providerId="ADAL" clId="{D5C1A9F9-8B74-4AAD-BC9A-3BB8EBF16A69}" dt="2024-02-14T04:30:01.429" v="3042" actId="20577"/>
        <pc:sldMkLst>
          <pc:docMk/>
          <pc:sldMk cId="958081982" sldId="4216"/>
        </pc:sldMkLst>
        <pc:spChg chg="mod">
          <ac:chgData name="Aurélien BOUTHIER" userId="28252598-cda4-4983-b670-6373c4f7fa09" providerId="ADAL" clId="{D5C1A9F9-8B74-4AAD-BC9A-3BB8EBF16A69}" dt="2024-01-16T14:11:53.061" v="194" actId="313"/>
          <ac:spMkLst>
            <pc:docMk/>
            <pc:sldMk cId="958081982" sldId="4216"/>
            <ac:spMk id="3" creationId="{CF9BC846-1813-8275-A272-EB4C60670D5C}"/>
          </ac:spMkLst>
        </pc:spChg>
        <pc:spChg chg="mod">
          <ac:chgData name="Aurélien BOUTHIER" userId="28252598-cda4-4983-b670-6373c4f7fa09" providerId="ADAL" clId="{D5C1A9F9-8B74-4AAD-BC9A-3BB8EBF16A69}" dt="2024-02-14T04:30:01.429" v="3042" actId="20577"/>
          <ac:spMkLst>
            <pc:docMk/>
            <pc:sldMk cId="958081982" sldId="4216"/>
            <ac:spMk id="4" creationId="{B4C7F812-5027-4665-3AF6-CB9D93E5E0D9}"/>
          </ac:spMkLst>
        </pc:spChg>
      </pc:sldChg>
      <pc:sldChg chg="new del">
        <pc:chgData name="Aurélien BOUTHIER" userId="28252598-cda4-4983-b670-6373c4f7fa09" providerId="ADAL" clId="{D5C1A9F9-8B74-4AAD-BC9A-3BB8EBF16A69}" dt="2024-01-16T14:11:09.956" v="86" actId="47"/>
        <pc:sldMkLst>
          <pc:docMk/>
          <pc:sldMk cId="1207457966" sldId="4216"/>
        </pc:sldMkLst>
      </pc:sldChg>
      <pc:sldChg chg="add del">
        <pc:chgData name="Aurélien BOUTHIER" userId="28252598-cda4-4983-b670-6373c4f7fa09" providerId="ADAL" clId="{D5C1A9F9-8B74-4AAD-BC9A-3BB8EBF16A69}" dt="2024-01-16T08:34:19.015" v="83" actId="47"/>
        <pc:sldMkLst>
          <pc:docMk/>
          <pc:sldMk cId="2348347868" sldId="4216"/>
        </pc:sldMkLst>
      </pc:sldChg>
      <pc:sldChg chg="new del">
        <pc:chgData name="Aurélien BOUTHIER" userId="28252598-cda4-4983-b670-6373c4f7fa09" providerId="ADAL" clId="{D5C1A9F9-8B74-4AAD-BC9A-3BB8EBF16A69}" dt="2024-01-17T07:45:37.996" v="1495" actId="47"/>
        <pc:sldMkLst>
          <pc:docMk/>
          <pc:sldMk cId="2167505572" sldId="4217"/>
        </pc:sldMkLst>
      </pc:sldChg>
      <pc:sldChg chg="addSp modSp new mod ord modAnim">
        <pc:chgData name="Aurélien BOUTHIER" userId="28252598-cda4-4983-b670-6373c4f7fa09" providerId="ADAL" clId="{D5C1A9F9-8B74-4AAD-BC9A-3BB8EBF16A69}" dt="2024-02-14T04:30:57.389" v="3094" actId="20577"/>
        <pc:sldMkLst>
          <pc:docMk/>
          <pc:sldMk cId="2337891092" sldId="4217"/>
        </pc:sldMkLst>
        <pc:spChg chg="mod">
          <ac:chgData name="Aurélien BOUTHIER" userId="28252598-cda4-4983-b670-6373c4f7fa09" providerId="ADAL" clId="{D5C1A9F9-8B74-4AAD-BC9A-3BB8EBF16A69}" dt="2024-02-14T04:30:57.389" v="3094" actId="20577"/>
          <ac:spMkLst>
            <pc:docMk/>
            <pc:sldMk cId="2337891092" sldId="4217"/>
            <ac:spMk id="3" creationId="{1491A8DF-4258-A5B1-3B87-B1FB6E7C33D0}"/>
          </ac:spMkLst>
        </pc:spChg>
        <pc:picChg chg="add mod">
          <ac:chgData name="Aurélien BOUTHIER" userId="28252598-cda4-4983-b670-6373c4f7fa09" providerId="ADAL" clId="{D5C1A9F9-8B74-4AAD-BC9A-3BB8EBF16A69}" dt="2024-02-13T08:47:24.960" v="2771" actId="14100"/>
          <ac:picMkLst>
            <pc:docMk/>
            <pc:sldMk cId="2337891092" sldId="4217"/>
            <ac:picMk id="5" creationId="{57BA293A-3631-5AD0-2D97-7407FEC68AD3}"/>
          </ac:picMkLst>
        </pc:picChg>
      </pc:sldChg>
      <pc:sldChg chg="new del">
        <pc:chgData name="Aurélien BOUTHIER" userId="28252598-cda4-4983-b670-6373c4f7fa09" providerId="ADAL" clId="{D5C1A9F9-8B74-4AAD-BC9A-3BB8EBF16A69}" dt="2024-01-17T08:00:45.888" v="2067" actId="47"/>
        <pc:sldMkLst>
          <pc:docMk/>
          <pc:sldMk cId="675379513" sldId="4218"/>
        </pc:sldMkLst>
      </pc:sldChg>
      <pc:sldChg chg="addSp delSp modSp new mod ord">
        <pc:chgData name="Aurélien BOUTHIER" userId="28252598-cda4-4983-b670-6373c4f7fa09" providerId="ADAL" clId="{D5C1A9F9-8B74-4AAD-BC9A-3BB8EBF16A69}" dt="2024-02-13T08:58:13.430" v="2791" actId="1076"/>
        <pc:sldMkLst>
          <pc:docMk/>
          <pc:sldMk cId="4129943647" sldId="4218"/>
        </pc:sldMkLst>
        <pc:spChg chg="mod">
          <ac:chgData name="Aurélien BOUTHIER" userId="28252598-cda4-4983-b670-6373c4f7fa09" providerId="ADAL" clId="{D5C1A9F9-8B74-4AAD-BC9A-3BB8EBF16A69}" dt="2024-02-13T08:58:04.109" v="2789" actId="20577"/>
          <ac:spMkLst>
            <pc:docMk/>
            <pc:sldMk cId="4129943647" sldId="4218"/>
            <ac:spMk id="2" creationId="{2B63B951-1BE1-BFCE-98EC-FC40369EFB53}"/>
          </ac:spMkLst>
        </pc:spChg>
        <pc:picChg chg="add mod">
          <ac:chgData name="Aurélien BOUTHIER" userId="28252598-cda4-4983-b670-6373c4f7fa09" providerId="ADAL" clId="{D5C1A9F9-8B74-4AAD-BC9A-3BB8EBF16A69}" dt="2024-02-13T08:58:13.430" v="2791" actId="1076"/>
          <ac:picMkLst>
            <pc:docMk/>
            <pc:sldMk cId="4129943647" sldId="4218"/>
            <ac:picMk id="5" creationId="{6F3097D2-DD24-0ABE-ABE9-43547018D379}"/>
          </ac:picMkLst>
        </pc:picChg>
        <pc:picChg chg="add del mod">
          <ac:chgData name="Aurélien BOUTHIER" userId="28252598-cda4-4983-b670-6373c4f7fa09" providerId="ADAL" clId="{D5C1A9F9-8B74-4AAD-BC9A-3BB8EBF16A69}" dt="2024-02-13T08:57:52.299" v="2785" actId="478"/>
          <ac:picMkLst>
            <pc:docMk/>
            <pc:sldMk cId="4129943647" sldId="4218"/>
            <ac:picMk id="7" creationId="{7AB1C3FD-1392-FA41-5BB9-0A3201469934}"/>
          </ac:picMkLst>
        </pc:picChg>
        <pc:picChg chg="add mod">
          <ac:chgData name="Aurélien BOUTHIER" userId="28252598-cda4-4983-b670-6373c4f7fa09" providerId="ADAL" clId="{D5C1A9F9-8B74-4AAD-BC9A-3BB8EBF16A69}" dt="2024-02-13T08:58:01.860" v="2788" actId="1076"/>
          <ac:picMkLst>
            <pc:docMk/>
            <pc:sldMk cId="4129943647" sldId="4218"/>
            <ac:picMk id="9" creationId="{1E477262-20BC-DF41-04FA-80DF28F40206}"/>
          </ac:picMkLst>
        </pc:picChg>
      </pc:sldChg>
      <pc:sldChg chg="addSp delSp modSp new mod">
        <pc:chgData name="Aurélien BOUTHIER" userId="28252598-cda4-4983-b670-6373c4f7fa09" providerId="ADAL" clId="{D5C1A9F9-8B74-4AAD-BC9A-3BB8EBF16A69}" dt="2024-02-14T04:44:10.546" v="3379" actId="20577"/>
        <pc:sldMkLst>
          <pc:docMk/>
          <pc:sldMk cId="400752579" sldId="4219"/>
        </pc:sldMkLst>
        <pc:spChg chg="del">
          <ac:chgData name="Aurélien BOUTHIER" userId="28252598-cda4-4983-b670-6373c4f7fa09" providerId="ADAL" clId="{D5C1A9F9-8B74-4AAD-BC9A-3BB8EBF16A69}" dt="2024-01-17T08:04:04.200" v="2270"/>
          <ac:spMkLst>
            <pc:docMk/>
            <pc:sldMk cId="400752579" sldId="4219"/>
            <ac:spMk id="3" creationId="{440EDFDB-F6D0-B357-7E2B-DCAEF9DEA09F}"/>
          </ac:spMkLst>
        </pc:spChg>
        <pc:spChg chg="mod">
          <ac:chgData name="Aurélien BOUTHIER" userId="28252598-cda4-4983-b670-6373c4f7fa09" providerId="ADAL" clId="{D5C1A9F9-8B74-4AAD-BC9A-3BB8EBF16A69}" dt="2024-01-17T08:05:05.078" v="2279"/>
          <ac:spMkLst>
            <pc:docMk/>
            <pc:sldMk cId="400752579" sldId="4219"/>
            <ac:spMk id="4" creationId="{30D1E993-65A0-527C-F570-82152A652BF3}"/>
          </ac:spMkLst>
        </pc:spChg>
        <pc:spChg chg="add mod">
          <ac:chgData name="Aurélien BOUTHIER" userId="28252598-cda4-4983-b670-6373c4f7fa09" providerId="ADAL" clId="{D5C1A9F9-8B74-4AAD-BC9A-3BB8EBF16A69}" dt="2024-02-14T04:44:10.546" v="3379" actId="20577"/>
          <ac:spMkLst>
            <pc:docMk/>
            <pc:sldMk cId="400752579" sldId="4219"/>
            <ac:spMk id="6" creationId="{79DA8F1F-BEEF-A7CC-6532-0970C3FF6D6C}"/>
          </ac:spMkLst>
        </pc:spChg>
        <pc:picChg chg="add mod">
          <ac:chgData name="Aurélien BOUTHIER" userId="28252598-cda4-4983-b670-6373c4f7fa09" providerId="ADAL" clId="{D5C1A9F9-8B74-4AAD-BC9A-3BB8EBF16A69}" dt="2024-01-17T08:04:17.446" v="2273" actId="1076"/>
          <ac:picMkLst>
            <pc:docMk/>
            <pc:sldMk cId="400752579" sldId="4219"/>
            <ac:picMk id="5" creationId="{7680AB1E-5D67-C251-F44A-C509E941590F}"/>
          </ac:picMkLst>
        </pc:picChg>
      </pc:sldChg>
      <pc:sldChg chg="modSp new mod">
        <pc:chgData name="Aurélien BOUTHIER" userId="28252598-cda4-4983-b670-6373c4f7fa09" providerId="ADAL" clId="{D5C1A9F9-8B74-4AAD-BC9A-3BB8EBF16A69}" dt="2024-02-14T04:35:12.938" v="3164" actId="20577"/>
        <pc:sldMkLst>
          <pc:docMk/>
          <pc:sldMk cId="1516251594" sldId="4220"/>
        </pc:sldMkLst>
        <pc:spChg chg="mod">
          <ac:chgData name="Aurélien BOUTHIER" userId="28252598-cda4-4983-b670-6373c4f7fa09" providerId="ADAL" clId="{D5C1A9F9-8B74-4AAD-BC9A-3BB8EBF16A69}" dt="2024-02-14T04:35:12.938" v="3164" actId="20577"/>
          <ac:spMkLst>
            <pc:docMk/>
            <pc:sldMk cId="1516251594" sldId="4220"/>
            <ac:spMk id="2" creationId="{3AE13014-77AA-2753-7165-519F798AB457}"/>
          </ac:spMkLst>
        </pc:spChg>
      </pc:sldChg>
      <pc:sldChg chg="modSp new mod">
        <pc:chgData name="Aurélien BOUTHIER" userId="28252598-cda4-4983-b670-6373c4f7fa09" providerId="ADAL" clId="{D5C1A9F9-8B74-4AAD-BC9A-3BB8EBF16A69}" dt="2024-02-14T04:41:20.700" v="3344" actId="20577"/>
        <pc:sldMkLst>
          <pc:docMk/>
          <pc:sldMk cId="1088550130" sldId="4221"/>
        </pc:sldMkLst>
        <pc:spChg chg="mod">
          <ac:chgData name="Aurélien BOUTHIER" userId="28252598-cda4-4983-b670-6373c4f7fa09" providerId="ADAL" clId="{D5C1A9F9-8B74-4AAD-BC9A-3BB8EBF16A69}" dt="2024-02-14T04:41:20.700" v="3344" actId="20577"/>
          <ac:spMkLst>
            <pc:docMk/>
            <pc:sldMk cId="1088550130" sldId="4221"/>
            <ac:spMk id="2" creationId="{D813A2D6-AFD3-454C-AF70-9D55FA09BB84}"/>
          </ac:spMkLst>
        </pc:spChg>
      </pc:sldChg>
      <pc:sldChg chg="modSp new mod">
        <pc:chgData name="Aurélien BOUTHIER" userId="28252598-cda4-4983-b670-6373c4f7fa09" providerId="ADAL" clId="{D5C1A9F9-8B74-4AAD-BC9A-3BB8EBF16A69}" dt="2024-02-14T04:48:14.408" v="3387" actId="1076"/>
        <pc:sldMkLst>
          <pc:docMk/>
          <pc:sldMk cId="2190196651" sldId="4222"/>
        </pc:sldMkLst>
        <pc:spChg chg="mod">
          <ac:chgData name="Aurélien BOUTHIER" userId="28252598-cda4-4983-b670-6373c4f7fa09" providerId="ADAL" clId="{D5C1A9F9-8B74-4AAD-BC9A-3BB8EBF16A69}" dt="2024-02-14T04:48:14.408" v="3387" actId="1076"/>
          <ac:spMkLst>
            <pc:docMk/>
            <pc:sldMk cId="2190196651" sldId="4222"/>
            <ac:spMk id="3" creationId="{B1A7C666-14D5-8ED7-DFC2-2D0F50F4F55A}"/>
          </ac:spMkLst>
        </pc:spChg>
        <pc:spChg chg="mod">
          <ac:chgData name="Aurélien BOUTHIER" userId="28252598-cda4-4983-b670-6373c4f7fa09" providerId="ADAL" clId="{D5C1A9F9-8B74-4AAD-BC9A-3BB8EBF16A69}" dt="2024-02-14T04:40:28.979" v="3331" actId="27636"/>
          <ac:spMkLst>
            <pc:docMk/>
            <pc:sldMk cId="2190196651" sldId="4222"/>
            <ac:spMk id="4" creationId="{212A1407-358F-B08D-BF52-E5029776AAEA}"/>
          </ac:spMkLst>
        </pc:spChg>
      </pc:sldChg>
      <pc:sldChg chg="modSp new mod">
        <pc:chgData name="Aurélien BOUTHIER" userId="28252598-cda4-4983-b670-6373c4f7fa09" providerId="ADAL" clId="{D5C1A9F9-8B74-4AAD-BC9A-3BB8EBF16A69}" dt="2024-02-14T04:43:44.350" v="3367" actId="20577"/>
        <pc:sldMkLst>
          <pc:docMk/>
          <pc:sldMk cId="3439722935" sldId="4223"/>
        </pc:sldMkLst>
        <pc:spChg chg="mod">
          <ac:chgData name="Aurélien BOUTHIER" userId="28252598-cda4-4983-b670-6373c4f7fa09" providerId="ADAL" clId="{D5C1A9F9-8B74-4AAD-BC9A-3BB8EBF16A69}" dt="2024-02-14T04:43:44.350" v="3367" actId="20577"/>
          <ac:spMkLst>
            <pc:docMk/>
            <pc:sldMk cId="3439722935" sldId="4223"/>
            <ac:spMk id="2" creationId="{50AA27D1-47D5-FF8A-6F02-F756B6D9265D}"/>
          </ac:spMkLst>
        </pc:spChg>
      </pc:sldChg>
    </pc:docChg>
  </pc:docChgLst>
  <pc:docChgLst>
    <pc:chgData name="Aurélien BOUTHIER" userId="28252598-cda4-4983-b670-6373c4f7fa09" providerId="ADAL" clId="{F92A712A-95A2-45AC-A672-593A5F750655}"/>
    <pc:docChg chg="custSel modSld">
      <pc:chgData name="Aurélien BOUTHIER" userId="28252598-cda4-4983-b670-6373c4f7fa09" providerId="ADAL" clId="{F92A712A-95A2-45AC-A672-593A5F750655}" dt="2024-01-15T09:34:28.460" v="28" actId="20577"/>
      <pc:docMkLst>
        <pc:docMk/>
      </pc:docMkLst>
      <pc:sldChg chg="modSp mod">
        <pc:chgData name="Aurélien BOUTHIER" userId="28252598-cda4-4983-b670-6373c4f7fa09" providerId="ADAL" clId="{F92A712A-95A2-45AC-A672-593A5F750655}" dt="2024-01-15T09:34:09.352" v="9" actId="20577"/>
        <pc:sldMkLst>
          <pc:docMk/>
          <pc:sldMk cId="3348767141" sldId="4207"/>
        </pc:sldMkLst>
        <pc:spChg chg="mod">
          <ac:chgData name="Aurélien BOUTHIER" userId="28252598-cda4-4983-b670-6373c4f7fa09" providerId="ADAL" clId="{F92A712A-95A2-45AC-A672-593A5F750655}" dt="2024-01-15T09:34:09.352" v="9" actId="20577"/>
          <ac:spMkLst>
            <pc:docMk/>
            <pc:sldMk cId="3348767141" sldId="4207"/>
            <ac:spMk id="3" creationId="{00000000-0000-0000-0000-000000000000}"/>
          </ac:spMkLst>
        </pc:spChg>
      </pc:sldChg>
      <pc:sldChg chg="modSp mod">
        <pc:chgData name="Aurélien BOUTHIER" userId="28252598-cda4-4983-b670-6373c4f7fa09" providerId="ADAL" clId="{F92A712A-95A2-45AC-A672-593A5F750655}" dt="2024-01-15T09:34:28.460" v="28" actId="20577"/>
        <pc:sldMkLst>
          <pc:docMk/>
          <pc:sldMk cId="481864682" sldId="4208"/>
        </pc:sldMkLst>
        <pc:spChg chg="mod">
          <ac:chgData name="Aurélien BOUTHIER" userId="28252598-cda4-4983-b670-6373c4f7fa09" providerId="ADAL" clId="{F92A712A-95A2-45AC-A672-593A5F750655}" dt="2024-01-15T09:34:23.333" v="13" actId="20577"/>
          <ac:spMkLst>
            <pc:docMk/>
            <pc:sldMk cId="481864682" sldId="4208"/>
            <ac:spMk id="3" creationId="{ACB01339-1FF1-6F5C-8935-5E22CF9A6D66}"/>
          </ac:spMkLst>
        </pc:spChg>
        <pc:spChg chg="mod">
          <ac:chgData name="Aurélien BOUTHIER" userId="28252598-cda4-4983-b670-6373c4f7fa09" providerId="ADAL" clId="{F92A712A-95A2-45AC-A672-593A5F750655}" dt="2024-01-15T09:34:28.460" v="28" actId="20577"/>
          <ac:spMkLst>
            <pc:docMk/>
            <pc:sldMk cId="481864682" sldId="4208"/>
            <ac:spMk id="4" creationId="{A5B6C15D-A68D-0383-C540-055FD4CDE2E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1FB5E-78AA-4FE6-A6B3-1CC3C28C8904}" type="datetimeFigureOut">
              <a:rPr lang="fr-FR" smtClean="0"/>
              <a:t>19/02/2024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A72C5-979B-48FA-9257-D46160DA740D}" type="slidenum">
              <a:rPr lang="fr-FR" smtClean="0"/>
              <a:t>‹N°›</a:t>
            </a:fld>
            <a:endParaRPr lang="fr-FR"/>
          </a:p>
        </p:txBody>
      </p:sp>
    </p:spTree>
    <p:extLst>
      <p:ext uri="{BB962C8B-B14F-4D97-AF65-F5344CB8AC3E}">
        <p14:creationId xmlns:p14="http://schemas.microsoft.com/office/powerpoint/2010/main" val="31789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Une - Page Titr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11145077" y="6178777"/>
            <a:ext cx="487855" cy="365125"/>
          </a:xfrm>
          <a:prstGeom prst="rect">
            <a:avLst/>
          </a:prstGeom>
        </p:spPr>
        <p:txBody>
          <a:bodyPr/>
          <a:lstStyle/>
          <a:p>
            <a:fld id="{758A296A-E800-9B41-97AC-B29F945EBDBC}" type="slidenum">
              <a:rPr lang="fr-FR" smtClean="0"/>
              <a:t>‹N°›</a:t>
            </a:fld>
            <a:endParaRPr lang="fr-FR" dirty="0"/>
          </a:p>
        </p:txBody>
      </p:sp>
      <p:sp>
        <p:nvSpPr>
          <p:cNvPr id="6" name="Rectangle 5"/>
          <p:cNvSpPr/>
          <p:nvPr userDrawn="1"/>
        </p:nvSpPr>
        <p:spPr>
          <a:xfrm>
            <a:off x="0" y="2320395"/>
            <a:ext cx="9018872" cy="1985768"/>
          </a:xfrm>
          <a:prstGeom prst="rect">
            <a:avLst/>
          </a:prstGeom>
          <a:solidFill>
            <a:srgbClr val="E04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3173128" y="3690003"/>
            <a:ext cx="9018872" cy="968624"/>
          </a:xfrm>
          <a:prstGeom prst="rect">
            <a:avLst/>
          </a:prstGeom>
          <a:solidFill>
            <a:srgbClr val="63A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9"/>
          <p:cNvSpPr>
            <a:spLocks noGrp="1"/>
          </p:cNvSpPr>
          <p:nvPr>
            <p:ph type="title" hasCustomPrompt="1"/>
          </p:nvPr>
        </p:nvSpPr>
        <p:spPr>
          <a:xfrm>
            <a:off x="0" y="2493962"/>
            <a:ext cx="10515600" cy="1325563"/>
          </a:xfrm>
        </p:spPr>
        <p:txBody>
          <a:bodyPr/>
          <a:lstStyle>
            <a:lvl1pPr algn="ctr">
              <a:defRPr sz="8300" b="1" cap="all" baseline="0">
                <a:solidFill>
                  <a:schemeClr val="bg1"/>
                </a:solidFill>
              </a:defRPr>
            </a:lvl1pPr>
          </a:lstStyle>
          <a:p>
            <a:r>
              <a:rPr lang="fr-FR" dirty="0"/>
              <a:t>le titre</a:t>
            </a:r>
          </a:p>
        </p:txBody>
      </p:sp>
      <p:sp>
        <p:nvSpPr>
          <p:cNvPr id="14" name="Espace réservé du texte 13"/>
          <p:cNvSpPr>
            <a:spLocks noGrp="1"/>
          </p:cNvSpPr>
          <p:nvPr>
            <p:ph type="body" sz="quarter" idx="11" hasCustomPrompt="1"/>
          </p:nvPr>
        </p:nvSpPr>
        <p:spPr>
          <a:xfrm>
            <a:off x="3643313" y="3819525"/>
            <a:ext cx="7772400" cy="487363"/>
          </a:xfrm>
        </p:spPr>
        <p:txBody>
          <a:bodyPr>
            <a:normAutofit/>
          </a:bodyPr>
          <a:lstStyle>
            <a:lvl1pPr marL="0" indent="0">
              <a:buNone/>
              <a:defRPr sz="2800" b="1" cap="all" baseline="0">
                <a:solidFill>
                  <a:schemeClr val="bg1"/>
                </a:solidFill>
              </a:defRPr>
            </a:lvl1pPr>
          </a:lstStyle>
          <a:p>
            <a:pPr lvl="0"/>
            <a:r>
              <a:rPr lang="fr-FR" dirty="0"/>
              <a:t>SOUS TITRE</a:t>
            </a:r>
          </a:p>
        </p:txBody>
      </p:sp>
      <p:sp>
        <p:nvSpPr>
          <p:cNvPr id="18" name="Espace réservé du texte 17"/>
          <p:cNvSpPr>
            <a:spLocks noGrp="1"/>
          </p:cNvSpPr>
          <p:nvPr>
            <p:ph type="body" sz="quarter" idx="12" hasCustomPrompt="1"/>
          </p:nvPr>
        </p:nvSpPr>
        <p:spPr>
          <a:xfrm>
            <a:off x="7513983" y="6178776"/>
            <a:ext cx="3498504" cy="365125"/>
          </a:xfrm>
        </p:spPr>
        <p:txBody>
          <a:bodyPr>
            <a:noAutofit/>
          </a:bodyPr>
          <a:lstStyle>
            <a:lvl1pPr marL="0" indent="0" algn="r">
              <a:buNone/>
              <a:defRPr sz="1800" baseline="0">
                <a:solidFill>
                  <a:srgbClr val="E04512"/>
                </a:solidFill>
              </a:defRPr>
            </a:lvl1pPr>
            <a:lvl2pPr marL="457200" indent="0">
              <a:buNone/>
              <a:defRPr/>
            </a:lvl2pPr>
          </a:lstStyle>
          <a:p>
            <a:pPr lvl="0"/>
            <a:r>
              <a:rPr lang="fr-FR" dirty="0"/>
              <a:t>Date du doc/réunion</a:t>
            </a:r>
          </a:p>
        </p:txBody>
      </p:sp>
    </p:spTree>
    <p:extLst>
      <p:ext uri="{BB962C8B-B14F-4D97-AF65-F5344CB8AC3E}">
        <p14:creationId xmlns:p14="http://schemas.microsoft.com/office/powerpoint/2010/main" val="298481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age intercalair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11145077" y="6178777"/>
            <a:ext cx="487855" cy="365125"/>
          </a:xfrm>
          <a:prstGeom prst="rect">
            <a:avLst/>
          </a:prstGeom>
        </p:spPr>
        <p:txBody>
          <a:bodyPr/>
          <a:lstStyle/>
          <a:p>
            <a:fld id="{758A296A-E800-9B41-97AC-B29F945EBDBC}" type="slidenum">
              <a:rPr lang="fr-FR" smtClean="0"/>
              <a:t>‹N°›</a:t>
            </a:fld>
            <a:endParaRPr lang="fr-FR" dirty="0"/>
          </a:p>
        </p:txBody>
      </p:sp>
      <p:sp>
        <p:nvSpPr>
          <p:cNvPr id="6" name="Rectangle 5"/>
          <p:cNvSpPr/>
          <p:nvPr userDrawn="1"/>
        </p:nvSpPr>
        <p:spPr>
          <a:xfrm>
            <a:off x="0" y="2320395"/>
            <a:ext cx="9018872" cy="1985768"/>
          </a:xfrm>
          <a:prstGeom prst="rect">
            <a:avLst/>
          </a:prstGeom>
          <a:solidFill>
            <a:srgbClr val="E04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3173128" y="3690003"/>
            <a:ext cx="9018872" cy="968624"/>
          </a:xfrm>
          <a:prstGeom prst="rect">
            <a:avLst/>
          </a:prstGeom>
          <a:solidFill>
            <a:srgbClr val="63A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9"/>
          <p:cNvSpPr>
            <a:spLocks noGrp="1"/>
          </p:cNvSpPr>
          <p:nvPr>
            <p:ph type="title" hasCustomPrompt="1"/>
          </p:nvPr>
        </p:nvSpPr>
        <p:spPr>
          <a:xfrm>
            <a:off x="0" y="2493962"/>
            <a:ext cx="10515600" cy="1325563"/>
          </a:xfrm>
        </p:spPr>
        <p:txBody>
          <a:bodyPr/>
          <a:lstStyle>
            <a:lvl1pPr algn="ctr">
              <a:defRPr sz="8300" b="1" cap="all" baseline="0">
                <a:solidFill>
                  <a:schemeClr val="bg1"/>
                </a:solidFill>
              </a:defRPr>
            </a:lvl1pPr>
          </a:lstStyle>
          <a:p>
            <a:r>
              <a:rPr lang="fr-FR" dirty="0"/>
              <a:t>le titre</a:t>
            </a:r>
          </a:p>
        </p:txBody>
      </p:sp>
      <p:sp>
        <p:nvSpPr>
          <p:cNvPr id="14" name="Espace réservé du texte 13"/>
          <p:cNvSpPr>
            <a:spLocks noGrp="1"/>
          </p:cNvSpPr>
          <p:nvPr>
            <p:ph type="body" sz="quarter" idx="11" hasCustomPrompt="1"/>
          </p:nvPr>
        </p:nvSpPr>
        <p:spPr>
          <a:xfrm>
            <a:off x="3643313" y="3819525"/>
            <a:ext cx="7772400" cy="487363"/>
          </a:xfrm>
        </p:spPr>
        <p:txBody>
          <a:bodyPr>
            <a:normAutofit/>
          </a:bodyPr>
          <a:lstStyle>
            <a:lvl1pPr marL="0" indent="0">
              <a:buNone/>
              <a:defRPr sz="2800" b="1" cap="all" baseline="0">
                <a:solidFill>
                  <a:schemeClr val="bg1"/>
                </a:solidFill>
              </a:defRPr>
            </a:lvl1pPr>
          </a:lstStyle>
          <a:p>
            <a:pPr lvl="0"/>
            <a:r>
              <a:rPr lang="fr-FR" dirty="0"/>
              <a:t>SOUS TITRE</a:t>
            </a:r>
          </a:p>
        </p:txBody>
      </p:sp>
    </p:spTree>
    <p:extLst>
      <p:ext uri="{BB962C8B-B14F-4D97-AF65-F5344CB8AC3E}">
        <p14:creationId xmlns:p14="http://schemas.microsoft.com/office/powerpoint/2010/main" val="177708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re + Text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8918608" y="6178777"/>
            <a:ext cx="2743200" cy="365125"/>
          </a:xfrm>
          <a:prstGeom prst="rect">
            <a:avLst/>
          </a:prstGeom>
        </p:spPr>
        <p:txBody>
          <a:bodyPr/>
          <a:lstStyle>
            <a:lvl1pPr>
              <a:defRPr sz="1300" baseline="0">
                <a:solidFill>
                  <a:srgbClr val="2E8FCE"/>
                </a:solidFill>
              </a:defRPr>
            </a:lvl1pPr>
          </a:lstStyle>
          <a:p>
            <a:fld id="{758A296A-E800-9B41-97AC-B29F945EBDBC}" type="slidenum">
              <a:rPr lang="fr-FR" smtClean="0"/>
              <a:pPr/>
              <a:t>‹N°›</a:t>
            </a:fld>
            <a:endParaRPr lang="fr-FR" dirty="0"/>
          </a:p>
        </p:txBody>
      </p:sp>
      <p:sp>
        <p:nvSpPr>
          <p:cNvPr id="2" name="Titre 1"/>
          <p:cNvSpPr>
            <a:spLocks noGrp="1"/>
          </p:cNvSpPr>
          <p:nvPr>
            <p:ph type="title" hasCustomPrompt="1"/>
          </p:nvPr>
        </p:nvSpPr>
        <p:spPr>
          <a:xfrm>
            <a:off x="838200" y="753835"/>
            <a:ext cx="10515600" cy="624391"/>
          </a:xfrm>
        </p:spPr>
        <p:txBody>
          <a:bodyPr/>
          <a:lstStyle>
            <a:lvl1pPr>
              <a:defRPr sz="2800"/>
            </a:lvl1pPr>
          </a:lstStyle>
          <a:p>
            <a:r>
              <a:rPr lang="fr-FR" dirty="0"/>
              <a:t>Titre</a:t>
            </a:r>
          </a:p>
        </p:txBody>
      </p:sp>
      <p:sp>
        <p:nvSpPr>
          <p:cNvPr id="5" name="Espace réservé du texte 4"/>
          <p:cNvSpPr>
            <a:spLocks noGrp="1"/>
          </p:cNvSpPr>
          <p:nvPr>
            <p:ph type="body" sz="quarter" idx="11"/>
          </p:nvPr>
        </p:nvSpPr>
        <p:spPr>
          <a:xfrm>
            <a:off x="838200" y="1630363"/>
            <a:ext cx="10515600" cy="3895725"/>
          </a:xfrm>
        </p:spPr>
        <p:txBody>
          <a:bodyPr/>
          <a:lstStyle>
            <a:lvl1pPr>
              <a:defRPr sz="1800"/>
            </a:lvl1pPr>
            <a:lvl2pPr>
              <a:defRPr sz="1800"/>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056134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835" y="435013"/>
            <a:ext cx="2845904" cy="637643"/>
          </a:xfrm>
        </p:spPr>
        <p:txBody>
          <a:bodyPr/>
          <a:lstStyle>
            <a:lvl1pPr>
              <a:defRPr sz="4000"/>
            </a:lvl1pPr>
          </a:lstStyle>
          <a:p>
            <a:r>
              <a:rPr lang="fr-FR" sz="4000" b="1" dirty="0">
                <a:solidFill>
                  <a:srgbClr val="E04512"/>
                </a:solidFill>
                <a:latin typeface="Roboto" charset="0"/>
                <a:ea typeface="Roboto" charset="0"/>
                <a:cs typeface="Roboto" charset="0"/>
              </a:rPr>
              <a:t>SOMMAIRE</a:t>
            </a:r>
          </a:p>
        </p:txBody>
      </p:sp>
      <p:sp>
        <p:nvSpPr>
          <p:cNvPr id="3" name="Espace réservé du numéro de diapositive 2"/>
          <p:cNvSpPr>
            <a:spLocks noGrp="1"/>
          </p:cNvSpPr>
          <p:nvPr>
            <p:ph type="sldNum" sz="quarter" idx="10"/>
          </p:nvPr>
        </p:nvSpPr>
        <p:spPr/>
        <p:txBody>
          <a:bodyPr/>
          <a:lstStyle/>
          <a:p>
            <a:fld id="{073000D8-76C1-C141-96D1-BDD2B671C0E1}" type="slidenum">
              <a:rPr lang="fr-FR" smtClean="0"/>
              <a:t>‹N°›</a:t>
            </a:fld>
            <a:endParaRPr lang="fr-FR"/>
          </a:p>
        </p:txBody>
      </p:sp>
      <p:sp>
        <p:nvSpPr>
          <p:cNvPr id="8" name="Espace réservé du texte 7"/>
          <p:cNvSpPr>
            <a:spLocks noGrp="1"/>
          </p:cNvSpPr>
          <p:nvPr>
            <p:ph type="body" sz="quarter" idx="11" hasCustomPrompt="1"/>
          </p:nvPr>
        </p:nvSpPr>
        <p:spPr>
          <a:xfrm>
            <a:off x="1655763" y="1511300"/>
            <a:ext cx="9463087" cy="4133850"/>
          </a:xfrm>
        </p:spPr>
        <p:txBody>
          <a:bodyPr>
            <a:normAutofit/>
          </a:bodyPr>
          <a:lstStyle>
            <a:lvl1pPr>
              <a:defRPr sz="1600"/>
            </a:lvl1pPr>
          </a:lstStyle>
          <a:p>
            <a:pPr lvl="0"/>
            <a:r>
              <a:rPr lang="fr-FR" dirty="0"/>
              <a:t>Texte sommaire</a:t>
            </a:r>
          </a:p>
          <a:p>
            <a:pPr lvl="0"/>
            <a:r>
              <a:rPr lang="fr-FR" dirty="0"/>
              <a:t>Texte sommaire</a:t>
            </a:r>
          </a:p>
          <a:p>
            <a:pPr lvl="0"/>
            <a:r>
              <a:rPr lang="fr-FR" dirty="0"/>
              <a:t>Texte sommaire</a:t>
            </a:r>
          </a:p>
          <a:p>
            <a:pPr lvl="0"/>
            <a:endParaRPr lang="fr-FR" dirty="0"/>
          </a:p>
        </p:txBody>
      </p:sp>
    </p:spTree>
    <p:extLst>
      <p:ext uri="{BB962C8B-B14F-4D97-AF65-F5344CB8AC3E}">
        <p14:creationId xmlns:p14="http://schemas.microsoft.com/office/powerpoint/2010/main" val="3291562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8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3200"/>
            </a:lvl1pPr>
            <a:lvl2pPr marL="609608" indent="0" algn="ctr">
              <a:buNone/>
              <a:defRPr sz="2667"/>
            </a:lvl2pPr>
            <a:lvl3pPr marL="1219215" indent="0" algn="ctr">
              <a:buNone/>
              <a:defRPr sz="2400"/>
            </a:lvl3pPr>
            <a:lvl4pPr marL="1828823" indent="0" algn="ctr">
              <a:buNone/>
              <a:defRPr sz="2133"/>
            </a:lvl4pPr>
            <a:lvl5pPr marL="2438430" indent="0" algn="ctr">
              <a:buNone/>
              <a:defRPr sz="2133"/>
            </a:lvl5pPr>
            <a:lvl6pPr marL="3048038" indent="0" algn="ctr">
              <a:buNone/>
              <a:defRPr sz="2133"/>
            </a:lvl6pPr>
            <a:lvl7pPr marL="3657646" indent="0" algn="ctr">
              <a:buNone/>
              <a:defRPr sz="2133"/>
            </a:lvl7pPr>
            <a:lvl8pPr marL="4267253" indent="0" algn="ctr">
              <a:buNone/>
              <a:defRPr sz="2133"/>
            </a:lvl8pPr>
            <a:lvl9pPr marL="4876861" indent="0" algn="ctr">
              <a:buNone/>
              <a:defRPr sz="213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553B461-C71B-416D-BE2E-D85B3701E438}" type="datetimeFigureOut">
              <a:rPr lang="fr-FR" smtClean="0"/>
              <a:t>19/02/2024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8EC1C3E-B77E-4432-8B4A-4B2A78958DD0}" type="slidenum">
              <a:rPr lang="fr-FR" smtClean="0"/>
              <a:t>‹N°›</a:t>
            </a:fld>
            <a:endParaRPr lang="fr-FR"/>
          </a:p>
        </p:txBody>
      </p:sp>
    </p:spTree>
    <p:extLst>
      <p:ext uri="{BB962C8B-B14F-4D97-AF65-F5344CB8AC3E}">
        <p14:creationId xmlns:p14="http://schemas.microsoft.com/office/powerpoint/2010/main" val="15476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intercalair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11145077" y="6178777"/>
            <a:ext cx="487855" cy="365125"/>
          </a:xfrm>
          <a:prstGeom prst="rect">
            <a:avLst/>
          </a:prstGeom>
        </p:spPr>
        <p:txBody>
          <a:bodyPr/>
          <a:lstStyle/>
          <a:p>
            <a:fld id="{758A296A-E800-9B41-97AC-B29F945EBDBC}" type="slidenum">
              <a:rPr lang="fr-FR" smtClean="0"/>
              <a:t>‹N°›</a:t>
            </a:fld>
            <a:endParaRPr lang="fr-FR" dirty="0"/>
          </a:p>
        </p:txBody>
      </p:sp>
      <p:sp>
        <p:nvSpPr>
          <p:cNvPr id="6" name="Rectangle 5"/>
          <p:cNvSpPr/>
          <p:nvPr userDrawn="1"/>
        </p:nvSpPr>
        <p:spPr>
          <a:xfrm>
            <a:off x="0" y="2320395"/>
            <a:ext cx="9018872" cy="1985768"/>
          </a:xfrm>
          <a:prstGeom prst="rect">
            <a:avLst/>
          </a:prstGeom>
          <a:solidFill>
            <a:srgbClr val="E04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3173128" y="3690003"/>
            <a:ext cx="9018872" cy="968624"/>
          </a:xfrm>
          <a:prstGeom prst="rect">
            <a:avLst/>
          </a:prstGeom>
          <a:solidFill>
            <a:srgbClr val="63A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9"/>
          <p:cNvSpPr>
            <a:spLocks noGrp="1"/>
          </p:cNvSpPr>
          <p:nvPr>
            <p:ph type="title" hasCustomPrompt="1"/>
          </p:nvPr>
        </p:nvSpPr>
        <p:spPr>
          <a:xfrm>
            <a:off x="0" y="2493962"/>
            <a:ext cx="10515600" cy="1325563"/>
          </a:xfrm>
        </p:spPr>
        <p:txBody>
          <a:bodyPr/>
          <a:lstStyle>
            <a:lvl1pPr algn="ctr">
              <a:defRPr sz="8300" b="1" cap="all" baseline="0">
                <a:solidFill>
                  <a:schemeClr val="bg1"/>
                </a:solidFill>
              </a:defRPr>
            </a:lvl1pPr>
          </a:lstStyle>
          <a:p>
            <a:r>
              <a:rPr lang="fr-FR" dirty="0"/>
              <a:t>le titre</a:t>
            </a:r>
          </a:p>
        </p:txBody>
      </p:sp>
      <p:sp>
        <p:nvSpPr>
          <p:cNvPr id="14" name="Espace réservé du texte 13"/>
          <p:cNvSpPr>
            <a:spLocks noGrp="1"/>
          </p:cNvSpPr>
          <p:nvPr>
            <p:ph type="body" sz="quarter" idx="11" hasCustomPrompt="1"/>
          </p:nvPr>
        </p:nvSpPr>
        <p:spPr>
          <a:xfrm>
            <a:off x="3643313" y="3819525"/>
            <a:ext cx="7772400" cy="487363"/>
          </a:xfrm>
        </p:spPr>
        <p:txBody>
          <a:bodyPr>
            <a:normAutofit/>
          </a:bodyPr>
          <a:lstStyle>
            <a:lvl1pPr marL="0" indent="0">
              <a:buNone/>
              <a:defRPr sz="2800" b="1" cap="all" baseline="0">
                <a:solidFill>
                  <a:schemeClr val="bg1"/>
                </a:solidFill>
              </a:defRPr>
            </a:lvl1pPr>
          </a:lstStyle>
          <a:p>
            <a:pPr lvl="0"/>
            <a:r>
              <a:rPr lang="fr-FR" dirty="0"/>
              <a:t>SOUS TITRE</a:t>
            </a:r>
          </a:p>
        </p:txBody>
      </p:sp>
    </p:spTree>
    <p:extLst>
      <p:ext uri="{BB962C8B-B14F-4D97-AF65-F5344CB8AC3E}">
        <p14:creationId xmlns:p14="http://schemas.microsoft.com/office/powerpoint/2010/main" val="332153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835" y="435013"/>
            <a:ext cx="2845904" cy="637643"/>
          </a:xfrm>
        </p:spPr>
        <p:txBody>
          <a:bodyPr/>
          <a:lstStyle>
            <a:lvl1pPr>
              <a:defRPr sz="4000"/>
            </a:lvl1pPr>
          </a:lstStyle>
          <a:p>
            <a:r>
              <a:rPr lang="fr-FR" sz="4000" b="1" dirty="0">
                <a:solidFill>
                  <a:srgbClr val="E04512"/>
                </a:solidFill>
                <a:latin typeface="Roboto" charset="0"/>
                <a:ea typeface="Roboto" charset="0"/>
                <a:cs typeface="Roboto" charset="0"/>
              </a:rPr>
              <a:t>SOMMAIRE</a:t>
            </a:r>
          </a:p>
        </p:txBody>
      </p:sp>
      <p:sp>
        <p:nvSpPr>
          <p:cNvPr id="3" name="Espace réservé du numéro de diapositive 2"/>
          <p:cNvSpPr>
            <a:spLocks noGrp="1"/>
          </p:cNvSpPr>
          <p:nvPr>
            <p:ph type="sldNum" sz="quarter" idx="10"/>
          </p:nvPr>
        </p:nvSpPr>
        <p:spPr/>
        <p:txBody>
          <a:bodyPr/>
          <a:lstStyle/>
          <a:p>
            <a:fld id="{073000D8-76C1-C141-96D1-BDD2B671C0E1}" type="slidenum">
              <a:rPr lang="fr-FR" smtClean="0"/>
              <a:t>‹N°›</a:t>
            </a:fld>
            <a:endParaRPr lang="fr-FR"/>
          </a:p>
        </p:txBody>
      </p:sp>
      <p:sp>
        <p:nvSpPr>
          <p:cNvPr id="8" name="Espace réservé du texte 7"/>
          <p:cNvSpPr>
            <a:spLocks noGrp="1"/>
          </p:cNvSpPr>
          <p:nvPr>
            <p:ph type="body" sz="quarter" idx="11" hasCustomPrompt="1"/>
          </p:nvPr>
        </p:nvSpPr>
        <p:spPr>
          <a:xfrm>
            <a:off x="1655763" y="1511300"/>
            <a:ext cx="9463087" cy="4133850"/>
          </a:xfrm>
        </p:spPr>
        <p:txBody>
          <a:bodyPr>
            <a:normAutofit/>
          </a:bodyPr>
          <a:lstStyle>
            <a:lvl1pPr>
              <a:defRPr sz="1600"/>
            </a:lvl1pPr>
          </a:lstStyle>
          <a:p>
            <a:pPr lvl="0"/>
            <a:r>
              <a:rPr lang="fr-FR" dirty="0"/>
              <a:t>Texte sommaire</a:t>
            </a:r>
          </a:p>
          <a:p>
            <a:pPr lvl="0"/>
            <a:r>
              <a:rPr lang="fr-FR" dirty="0"/>
              <a:t>Texte sommaire</a:t>
            </a:r>
          </a:p>
          <a:p>
            <a:pPr lvl="0"/>
            <a:r>
              <a:rPr lang="fr-FR" dirty="0"/>
              <a:t>Texte sommaire</a:t>
            </a:r>
          </a:p>
          <a:p>
            <a:pPr lvl="0"/>
            <a:endParaRPr lang="fr-FR" dirty="0"/>
          </a:p>
        </p:txBody>
      </p:sp>
    </p:spTree>
    <p:extLst>
      <p:ext uri="{BB962C8B-B14F-4D97-AF65-F5344CB8AC3E}">
        <p14:creationId xmlns:p14="http://schemas.microsoft.com/office/powerpoint/2010/main" val="306590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8918608" y="6178777"/>
            <a:ext cx="2743200" cy="365125"/>
          </a:xfrm>
          <a:prstGeom prst="rect">
            <a:avLst/>
          </a:prstGeom>
        </p:spPr>
        <p:txBody>
          <a:bodyPr/>
          <a:lstStyle>
            <a:lvl1pPr>
              <a:defRPr sz="1300" baseline="0">
                <a:solidFill>
                  <a:srgbClr val="2E8FCE"/>
                </a:solidFill>
              </a:defRPr>
            </a:lvl1pPr>
          </a:lstStyle>
          <a:p>
            <a:fld id="{758A296A-E800-9B41-97AC-B29F945EBDBC}" type="slidenum">
              <a:rPr lang="fr-FR" smtClean="0"/>
              <a:pPr/>
              <a:t>‹N°›</a:t>
            </a:fld>
            <a:endParaRPr lang="fr-FR" dirty="0"/>
          </a:p>
        </p:txBody>
      </p:sp>
      <p:sp>
        <p:nvSpPr>
          <p:cNvPr id="2" name="Titre 1"/>
          <p:cNvSpPr>
            <a:spLocks noGrp="1"/>
          </p:cNvSpPr>
          <p:nvPr>
            <p:ph type="title" hasCustomPrompt="1"/>
          </p:nvPr>
        </p:nvSpPr>
        <p:spPr>
          <a:xfrm>
            <a:off x="838200" y="753835"/>
            <a:ext cx="10515600" cy="624391"/>
          </a:xfrm>
        </p:spPr>
        <p:txBody>
          <a:bodyPr/>
          <a:lstStyle>
            <a:lvl1pPr>
              <a:defRPr sz="2800"/>
            </a:lvl1pPr>
          </a:lstStyle>
          <a:p>
            <a:r>
              <a:rPr lang="fr-FR" dirty="0"/>
              <a:t>Titre</a:t>
            </a:r>
          </a:p>
        </p:txBody>
      </p:sp>
      <p:sp>
        <p:nvSpPr>
          <p:cNvPr id="5" name="Espace réservé du texte 4"/>
          <p:cNvSpPr>
            <a:spLocks noGrp="1"/>
          </p:cNvSpPr>
          <p:nvPr>
            <p:ph type="body" sz="quarter" idx="11"/>
          </p:nvPr>
        </p:nvSpPr>
        <p:spPr>
          <a:xfrm>
            <a:off x="838200" y="1630363"/>
            <a:ext cx="10515600" cy="3895725"/>
          </a:xfrm>
        </p:spPr>
        <p:txBody>
          <a:bodyPr/>
          <a:lstStyle>
            <a:lvl1pPr>
              <a:defRPr sz="1800"/>
            </a:lvl1pPr>
            <a:lvl2pPr>
              <a:defRPr sz="1800"/>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67595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47825" y="2607813"/>
            <a:ext cx="10515600" cy="1325563"/>
          </a:xfrm>
        </p:spPr>
        <p:txBody>
          <a:bodyPr/>
          <a:lstStyle>
            <a:lvl1pPr algn="ctr">
              <a:defRPr baseline="0"/>
            </a:lvl1pPr>
          </a:lstStyle>
          <a:p>
            <a:r>
              <a:rPr lang="fr-FR" dirty="0"/>
              <a:t>GROS TITRE</a:t>
            </a:r>
          </a:p>
        </p:txBody>
      </p:sp>
      <p:sp>
        <p:nvSpPr>
          <p:cNvPr id="3" name="Espace réservé du numéro de diapositive 2"/>
          <p:cNvSpPr>
            <a:spLocks noGrp="1"/>
          </p:cNvSpPr>
          <p:nvPr>
            <p:ph type="sldNum" sz="quarter" idx="10"/>
          </p:nvPr>
        </p:nvSpPr>
        <p:spPr/>
        <p:txBody>
          <a:bodyPr/>
          <a:lstStyle/>
          <a:p>
            <a:fld id="{073000D8-76C1-C141-96D1-BDD2B671C0E1}" type="slidenum">
              <a:rPr lang="fr-FR" smtClean="0"/>
              <a:t>‹N°›</a:t>
            </a:fld>
            <a:endParaRPr lang="fr-FR"/>
          </a:p>
        </p:txBody>
      </p:sp>
    </p:spTree>
    <p:extLst>
      <p:ext uri="{BB962C8B-B14F-4D97-AF65-F5344CB8AC3E}">
        <p14:creationId xmlns:p14="http://schemas.microsoft.com/office/powerpoint/2010/main" val="309700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8200" y="769386"/>
            <a:ext cx="10515600" cy="1325563"/>
          </a:xfrm>
        </p:spPr>
        <p:txBody>
          <a:bodyPr/>
          <a:lstStyle>
            <a:lvl1pPr>
              <a:defRPr baseline="0"/>
            </a:lvl1pPr>
          </a:lstStyle>
          <a:p>
            <a:r>
              <a:rPr lang="fr-FR" dirty="0"/>
              <a:t>Titre + 2 col</a:t>
            </a:r>
          </a:p>
        </p:txBody>
      </p:sp>
      <p:sp>
        <p:nvSpPr>
          <p:cNvPr id="3" name="Espace réservé du numéro de diapositive 2"/>
          <p:cNvSpPr>
            <a:spLocks noGrp="1"/>
          </p:cNvSpPr>
          <p:nvPr>
            <p:ph type="sldNum" sz="quarter" idx="10"/>
          </p:nvPr>
        </p:nvSpPr>
        <p:spPr/>
        <p:txBody>
          <a:bodyPr/>
          <a:lstStyle/>
          <a:p>
            <a:fld id="{073000D8-76C1-C141-96D1-BDD2B671C0E1}" type="slidenum">
              <a:rPr lang="fr-FR" smtClean="0"/>
              <a:t>‹N°›</a:t>
            </a:fld>
            <a:endParaRPr lang="fr-FR"/>
          </a:p>
        </p:txBody>
      </p:sp>
      <p:sp>
        <p:nvSpPr>
          <p:cNvPr id="7" name="Espace réservé du texte 6"/>
          <p:cNvSpPr>
            <a:spLocks noGrp="1"/>
          </p:cNvSpPr>
          <p:nvPr>
            <p:ph type="body" sz="quarter" idx="11"/>
          </p:nvPr>
        </p:nvSpPr>
        <p:spPr>
          <a:xfrm>
            <a:off x="838200" y="2261970"/>
            <a:ext cx="4320941" cy="29733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6"/>
          <p:cNvSpPr>
            <a:spLocks noGrp="1"/>
          </p:cNvSpPr>
          <p:nvPr>
            <p:ph type="body" sz="quarter" idx="12"/>
          </p:nvPr>
        </p:nvSpPr>
        <p:spPr>
          <a:xfrm>
            <a:off x="7039109" y="2261970"/>
            <a:ext cx="4314691" cy="29733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240759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073000D8-76C1-C141-96D1-BDD2B671C0E1}" type="slidenum">
              <a:rPr lang="fr-FR" smtClean="0"/>
              <a:t>‹N°›</a:t>
            </a:fld>
            <a:endParaRPr lang="fr-FR"/>
          </a:p>
        </p:txBody>
      </p:sp>
    </p:spTree>
    <p:extLst>
      <p:ext uri="{BB962C8B-B14F-4D97-AF65-F5344CB8AC3E}">
        <p14:creationId xmlns:p14="http://schemas.microsoft.com/office/powerpoint/2010/main" val="2940767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F78CE-2E17-4B0E-A286-DDE34BA3ED57}"/>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0EEAF347-DDB8-4678-8902-B7EE14D143E9}"/>
              </a:ext>
            </a:extLst>
          </p:cNvPr>
          <p:cNvSpPr>
            <a:spLocks noGrp="1"/>
          </p:cNvSpPr>
          <p:nvPr>
            <p:ph type="dt" sz="half" idx="10"/>
          </p:nvPr>
        </p:nvSpPr>
        <p:spPr/>
        <p:txBody>
          <a:bodyPr/>
          <a:lstStyle/>
          <a:p>
            <a:fld id="{BAB7629A-445D-48EF-A129-473AF60A582B}" type="datetimeFigureOut">
              <a:rPr lang="fr-FR" smtClean="0"/>
              <a:t>19/02/2024</a:t>
            </a:fld>
            <a:endParaRPr lang="fr-FR"/>
          </a:p>
        </p:txBody>
      </p:sp>
      <p:sp>
        <p:nvSpPr>
          <p:cNvPr id="4" name="Footer Placeholder 3">
            <a:extLst>
              <a:ext uri="{FF2B5EF4-FFF2-40B4-BE49-F238E27FC236}">
                <a16:creationId xmlns:a16="http://schemas.microsoft.com/office/drawing/2014/main" id="{CAB1F25F-9611-4131-AFA6-EE3A8A2CF92A}"/>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E1D3828C-BE7F-40BE-B76E-6CEA4DCEF6BA}"/>
              </a:ext>
            </a:extLst>
          </p:cNvPr>
          <p:cNvSpPr>
            <a:spLocks noGrp="1"/>
          </p:cNvSpPr>
          <p:nvPr>
            <p:ph type="sldNum" sz="quarter" idx="12"/>
          </p:nvPr>
        </p:nvSpPr>
        <p:spPr/>
        <p:txBody>
          <a:bodyPr/>
          <a:lstStyle/>
          <a:p>
            <a:fld id="{AB40EEBB-2D65-4130-9632-E06042252237}" type="slidenum">
              <a:rPr lang="fr-FR" smtClean="0"/>
              <a:t>‹N°›</a:t>
            </a:fld>
            <a:endParaRPr lang="fr-FR"/>
          </a:p>
        </p:txBody>
      </p:sp>
    </p:spTree>
    <p:extLst>
      <p:ext uri="{BB962C8B-B14F-4D97-AF65-F5344CB8AC3E}">
        <p14:creationId xmlns:p14="http://schemas.microsoft.com/office/powerpoint/2010/main" val="1948814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19/02/2024</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1076210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51422" y="2339021"/>
            <a:ext cx="10515600" cy="3195505"/>
          </a:xfrm>
          <a:prstGeom prst="rect">
            <a:avLst/>
          </a:prstGeom>
        </p:spPr>
        <p:txBody>
          <a:bodyPr vert="horz" lIns="91440" tIns="45720" rIns="91440" bIns="45720" rtlCol="0">
            <a:normAutofit/>
          </a:bodyPr>
          <a:lstStyle/>
          <a:p>
            <a:pPr lvl="0"/>
            <a:r>
              <a:rPr lang="fr-FR" dirty="0"/>
              <a:t>28 PT - GRAND TITRE</a:t>
            </a:r>
          </a:p>
          <a:p>
            <a:pPr lvl="1"/>
            <a:r>
              <a:rPr lang="fr-FR" dirty="0"/>
              <a:t>ROBOTO 19 PT -SS TITRE PAGE DE GARDE (BLANC)</a:t>
            </a:r>
          </a:p>
          <a:p>
            <a:pPr lvl="2"/>
            <a:r>
              <a:rPr lang="fr-FR" dirty="0"/>
              <a:t>ROBOTO 15 PT PAGE A PUCES</a:t>
            </a:r>
          </a:p>
          <a:p>
            <a:pPr lvl="3"/>
            <a:r>
              <a:rPr lang="fr-FR" dirty="0" err="1"/>
              <a:t>Roboto</a:t>
            </a:r>
            <a:r>
              <a:rPr lang="fr-FR" dirty="0"/>
              <a:t> 14 pt paragraphe</a:t>
            </a:r>
          </a:p>
          <a:p>
            <a:pPr lvl="4"/>
            <a:r>
              <a:rPr lang="fr-FR" dirty="0"/>
              <a:t>Cinquième niveau</a:t>
            </a:r>
          </a:p>
        </p:txBody>
      </p:sp>
      <p:pic>
        <p:nvPicPr>
          <p:cNvPr id="7" name="Imag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0408" y="5973537"/>
            <a:ext cx="11778404" cy="775606"/>
          </a:xfrm>
          <a:prstGeom prst="rect">
            <a:avLst/>
          </a:prstGeom>
        </p:spPr>
      </p:pic>
      <p:pic>
        <p:nvPicPr>
          <p:cNvPr id="8" name="Imag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0407" y="142318"/>
            <a:ext cx="11778405" cy="172506"/>
          </a:xfrm>
          <a:prstGeom prst="rect">
            <a:avLst/>
          </a:prstGeom>
        </p:spPr>
      </p:pic>
      <p:sp>
        <p:nvSpPr>
          <p:cNvPr id="6" name="Espace réservé du titre 5"/>
          <p:cNvSpPr>
            <a:spLocks noGrp="1"/>
          </p:cNvSpPr>
          <p:nvPr>
            <p:ph type="title"/>
          </p:nvPr>
        </p:nvSpPr>
        <p:spPr>
          <a:xfrm>
            <a:off x="838200" y="753836"/>
            <a:ext cx="10515600" cy="730408"/>
          </a:xfrm>
          <a:prstGeom prst="rect">
            <a:avLst/>
          </a:prstGeom>
        </p:spPr>
        <p:txBody>
          <a:bodyPr vert="horz" lIns="91440" tIns="45720" rIns="91440" bIns="45720" rtlCol="0" anchor="ctr">
            <a:noAutofit/>
          </a:bodyPr>
          <a:lstStyle/>
          <a:p>
            <a:r>
              <a:rPr lang="fr-FR" dirty="0"/>
              <a:t>ROBOTO 28PT</a:t>
            </a:r>
          </a:p>
        </p:txBody>
      </p:sp>
      <p:sp>
        <p:nvSpPr>
          <p:cNvPr id="2" name="Espace réservé du numéro de diapositive 1"/>
          <p:cNvSpPr>
            <a:spLocks noGrp="1"/>
          </p:cNvSpPr>
          <p:nvPr>
            <p:ph type="sldNum" sz="quarter" idx="4"/>
          </p:nvPr>
        </p:nvSpPr>
        <p:spPr>
          <a:xfrm>
            <a:off x="8908983" y="62251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000D8-76C1-C141-96D1-BDD2B671C0E1}" type="slidenum">
              <a:rPr lang="fr-FR" smtClean="0"/>
              <a:t>‹N°›</a:t>
            </a:fld>
            <a:endParaRPr lang="fr-FR"/>
          </a:p>
        </p:txBody>
      </p:sp>
      <p:pic>
        <p:nvPicPr>
          <p:cNvPr id="9" name="Image 8">
            <a:extLst>
              <a:ext uri="{FF2B5EF4-FFF2-40B4-BE49-F238E27FC236}">
                <a16:creationId xmlns:a16="http://schemas.microsoft.com/office/drawing/2014/main" id="{12E230A6-CA15-4BF8-8565-08D464F5638D}"/>
              </a:ext>
            </a:extLst>
          </p:cNvPr>
          <p:cNvPicPr>
            <a:picLocks noChangeAspect="1"/>
          </p:cNvPicPr>
          <p:nvPr userDrawn="1"/>
        </p:nvPicPr>
        <p:blipFill>
          <a:blip r:embed="rId17"/>
          <a:stretch>
            <a:fillRect/>
          </a:stretch>
        </p:blipFill>
        <p:spPr>
          <a:xfrm>
            <a:off x="838200" y="5952948"/>
            <a:ext cx="2092745" cy="544428"/>
          </a:xfrm>
          <a:prstGeom prst="rect">
            <a:avLst/>
          </a:prstGeom>
        </p:spPr>
      </p:pic>
    </p:spTree>
    <p:extLst>
      <p:ext uri="{BB962C8B-B14F-4D97-AF65-F5344CB8AC3E}">
        <p14:creationId xmlns:p14="http://schemas.microsoft.com/office/powerpoint/2010/main" val="16569621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3" r:id="rId8"/>
    <p:sldLayoutId id="2147483674" r:id="rId9"/>
    <p:sldLayoutId id="2147483660" r:id="rId10"/>
    <p:sldLayoutId id="2147483661" r:id="rId11"/>
    <p:sldLayoutId id="2147483662" r:id="rId12"/>
    <p:sldLayoutId id="2147483675" r:id="rId13"/>
  </p:sldLayoutIdLst>
  <p:hf hdr="0" ftr="0" dt="0"/>
  <p:txStyles>
    <p:titleStyle>
      <a:lvl1pPr algn="l" defTabSz="914400" rtl="0" eaLnBrk="1" latinLnBrk="0" hangingPunct="1">
        <a:lnSpc>
          <a:spcPct val="90000"/>
        </a:lnSpc>
        <a:spcBef>
          <a:spcPct val="0"/>
        </a:spcBef>
        <a:buNone/>
        <a:defRPr sz="2800" kern="1200" baseline="0">
          <a:solidFill>
            <a:srgbClr val="E04512"/>
          </a:solidFill>
          <a:latin typeface="Roboto" charset="0"/>
          <a:ea typeface="Roboto" charset="0"/>
          <a:cs typeface="Roboto" charset="0"/>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rgbClr val="2E8FCE"/>
          </a:solidFill>
          <a:latin typeface="Roboto" charset="0"/>
          <a:ea typeface="Roboto" charset="0"/>
          <a:cs typeface="Roboto" charset="0"/>
        </a:defRPr>
      </a:lvl1pPr>
      <a:lvl2pPr marL="685800" indent="-228600" algn="l" defTabSz="914400" rtl="0" eaLnBrk="1" latinLnBrk="0" hangingPunct="1">
        <a:lnSpc>
          <a:spcPct val="90000"/>
        </a:lnSpc>
        <a:spcBef>
          <a:spcPts val="500"/>
        </a:spcBef>
        <a:buFont typeface="Arial"/>
        <a:buChar char="•"/>
        <a:defRPr sz="1900" kern="1200" baseline="0">
          <a:solidFill>
            <a:srgbClr val="2E8FCE"/>
          </a:solidFill>
          <a:latin typeface="Roboto" charset="0"/>
          <a:ea typeface="Roboto" charset="0"/>
          <a:cs typeface="Roboto" charset="0"/>
        </a:defRPr>
      </a:lvl2pPr>
      <a:lvl3pPr marL="1143000" indent="-228600" algn="l" defTabSz="914400" rtl="0" eaLnBrk="1" latinLnBrk="0" hangingPunct="1">
        <a:lnSpc>
          <a:spcPct val="90000"/>
        </a:lnSpc>
        <a:spcBef>
          <a:spcPts val="500"/>
        </a:spcBef>
        <a:buFont typeface="Arial"/>
        <a:buChar char="•"/>
        <a:defRPr sz="1500" kern="1200" baseline="0">
          <a:solidFill>
            <a:srgbClr val="2E8FCE"/>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a:buChar char="•"/>
        <a:defRPr sz="1400" kern="1200" baseline="0">
          <a:solidFill>
            <a:srgbClr val="2E8FCE"/>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758A296A-E800-9B41-97AC-B29F945EBDBC}" type="slidenum">
              <a:rPr lang="fr-FR" smtClean="0"/>
              <a:t>1</a:t>
            </a:fld>
            <a:endParaRPr lang="fr-FR" dirty="0"/>
          </a:p>
        </p:txBody>
      </p:sp>
      <p:sp>
        <p:nvSpPr>
          <p:cNvPr id="3" name="Titre 2"/>
          <p:cNvSpPr>
            <a:spLocks noGrp="1"/>
          </p:cNvSpPr>
          <p:nvPr>
            <p:ph type="title"/>
          </p:nvPr>
        </p:nvSpPr>
        <p:spPr>
          <a:xfrm>
            <a:off x="416828" y="1707502"/>
            <a:ext cx="8584931" cy="2752531"/>
          </a:xfrm>
        </p:spPr>
        <p:txBody>
          <a:bodyPr/>
          <a:lstStyle/>
          <a:p>
            <a:pPr algn="l"/>
            <a:r>
              <a:rPr lang="fr-FR" sz="4800" dirty="0"/>
              <a:t>CARTE BLANCHE</a:t>
            </a:r>
          </a:p>
        </p:txBody>
      </p:sp>
      <p:sp>
        <p:nvSpPr>
          <p:cNvPr id="4" name="ZoneTexte 3">
            <a:extLst>
              <a:ext uri="{FF2B5EF4-FFF2-40B4-BE49-F238E27FC236}">
                <a16:creationId xmlns:a16="http://schemas.microsoft.com/office/drawing/2014/main" id="{DC41FF5A-CDE8-0ED2-DBD2-C6650CFF0333}"/>
              </a:ext>
            </a:extLst>
          </p:cNvPr>
          <p:cNvSpPr txBox="1"/>
          <p:nvPr/>
        </p:nvSpPr>
        <p:spPr>
          <a:xfrm>
            <a:off x="3172408" y="3864077"/>
            <a:ext cx="8203515" cy="646331"/>
          </a:xfrm>
          <a:prstGeom prst="rect">
            <a:avLst/>
          </a:prstGeom>
          <a:noFill/>
        </p:spPr>
        <p:txBody>
          <a:bodyPr wrap="square" rtlCol="0">
            <a:spAutoFit/>
          </a:bodyPr>
          <a:lstStyle/>
          <a:p>
            <a:r>
              <a:rPr lang="fr-FR" dirty="0">
                <a:solidFill>
                  <a:schemeClr val="bg1"/>
                </a:solidFill>
              </a:rPr>
              <a:t>LA TOUCHE EN M12 / QUELQUES ELEMENTS POUR ABORDER CETTE PHASE DE JEU </a:t>
            </a:r>
          </a:p>
          <a:p>
            <a:endParaRPr lang="fr-FR" dirty="0"/>
          </a:p>
        </p:txBody>
      </p:sp>
      <p:sp>
        <p:nvSpPr>
          <p:cNvPr id="5" name="ZoneTexte 4">
            <a:extLst>
              <a:ext uri="{FF2B5EF4-FFF2-40B4-BE49-F238E27FC236}">
                <a16:creationId xmlns:a16="http://schemas.microsoft.com/office/drawing/2014/main" id="{5E1418A2-E4EB-63D0-F22C-7AB7963FC6F7}"/>
              </a:ext>
            </a:extLst>
          </p:cNvPr>
          <p:cNvSpPr txBox="1"/>
          <p:nvPr/>
        </p:nvSpPr>
        <p:spPr>
          <a:xfrm>
            <a:off x="7909249" y="5610600"/>
            <a:ext cx="4282751" cy="646331"/>
          </a:xfrm>
          <a:prstGeom prst="rect">
            <a:avLst/>
          </a:prstGeom>
          <a:noFill/>
        </p:spPr>
        <p:txBody>
          <a:bodyPr wrap="square" rtlCol="0">
            <a:spAutoFit/>
          </a:bodyPr>
          <a:lstStyle/>
          <a:p>
            <a:r>
              <a:rPr lang="fr-FR" dirty="0"/>
              <a:t>VINCENT BOIRIE-GRILLOT / AURELIEN BOUTHIER</a:t>
            </a:r>
          </a:p>
        </p:txBody>
      </p:sp>
    </p:spTree>
    <p:extLst>
      <p:ext uri="{BB962C8B-B14F-4D97-AF65-F5344CB8AC3E}">
        <p14:creationId xmlns:p14="http://schemas.microsoft.com/office/powerpoint/2010/main" val="3348767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63B951-1BE1-BFCE-98EC-FC40369EFB53}"/>
              </a:ext>
            </a:extLst>
          </p:cNvPr>
          <p:cNvSpPr>
            <a:spLocks noGrp="1"/>
          </p:cNvSpPr>
          <p:nvPr>
            <p:ph type="title"/>
          </p:nvPr>
        </p:nvSpPr>
        <p:spPr/>
        <p:txBody>
          <a:bodyPr/>
          <a:lstStyle/>
          <a:p>
            <a:br>
              <a:rPr lang="fr-FR" dirty="0">
                <a:solidFill>
                  <a:schemeClr val="tx1"/>
                </a:solidFill>
              </a:rPr>
            </a:br>
            <a:r>
              <a:rPr lang="fr-FR" dirty="0">
                <a:solidFill>
                  <a:schemeClr val="tx1"/>
                </a:solidFill>
              </a:rPr>
              <a:t>En préambule , un grand merci au club de Clamart et du RCPXV qui se sont prêtés au jeu ( staff et joueurs) et nous ont permis d’intervenir sur la catégorie M12 avec mon collègue CTC du 75 , Vincent </a:t>
            </a:r>
            <a:r>
              <a:rPr lang="fr-FR" dirty="0" err="1">
                <a:solidFill>
                  <a:schemeClr val="tx1"/>
                </a:solidFill>
              </a:rPr>
              <a:t>Boirie-Grillot</a:t>
            </a:r>
            <a:r>
              <a:rPr lang="fr-FR" dirty="0">
                <a:solidFill>
                  <a:schemeClr val="tx1"/>
                </a:solidFill>
              </a:rPr>
              <a:t> qui a formalisé cette séquence et a validé sa diffusion.</a:t>
            </a:r>
          </a:p>
        </p:txBody>
      </p:sp>
      <p:sp>
        <p:nvSpPr>
          <p:cNvPr id="3" name="Espace réservé du numéro de diapositive 2">
            <a:extLst>
              <a:ext uri="{FF2B5EF4-FFF2-40B4-BE49-F238E27FC236}">
                <a16:creationId xmlns:a16="http://schemas.microsoft.com/office/drawing/2014/main" id="{1877004E-93EC-B668-D589-F6C3167B2B3B}"/>
              </a:ext>
            </a:extLst>
          </p:cNvPr>
          <p:cNvSpPr>
            <a:spLocks noGrp="1"/>
          </p:cNvSpPr>
          <p:nvPr>
            <p:ph type="sldNum" sz="quarter" idx="10"/>
          </p:nvPr>
        </p:nvSpPr>
        <p:spPr/>
        <p:txBody>
          <a:bodyPr/>
          <a:lstStyle/>
          <a:p>
            <a:fld id="{073000D8-76C1-C141-96D1-BDD2B671C0E1}" type="slidenum">
              <a:rPr lang="fr-FR" smtClean="0"/>
              <a:t>2</a:t>
            </a:fld>
            <a:endParaRPr lang="fr-FR"/>
          </a:p>
        </p:txBody>
      </p:sp>
      <p:pic>
        <p:nvPicPr>
          <p:cNvPr id="5" name="Image 4">
            <a:extLst>
              <a:ext uri="{FF2B5EF4-FFF2-40B4-BE49-F238E27FC236}">
                <a16:creationId xmlns:a16="http://schemas.microsoft.com/office/drawing/2014/main" id="{6F3097D2-DD24-0ABE-ABE9-43547018D379}"/>
              </a:ext>
            </a:extLst>
          </p:cNvPr>
          <p:cNvPicPr>
            <a:picLocks noChangeAspect="1"/>
          </p:cNvPicPr>
          <p:nvPr/>
        </p:nvPicPr>
        <p:blipFill>
          <a:blip r:embed="rId2"/>
          <a:stretch>
            <a:fillRect/>
          </a:stretch>
        </p:blipFill>
        <p:spPr>
          <a:xfrm>
            <a:off x="9550463" y="4150299"/>
            <a:ext cx="1943100" cy="2257425"/>
          </a:xfrm>
          <a:prstGeom prst="rect">
            <a:avLst/>
          </a:prstGeom>
        </p:spPr>
      </p:pic>
      <p:pic>
        <p:nvPicPr>
          <p:cNvPr id="9" name="Image 8">
            <a:extLst>
              <a:ext uri="{FF2B5EF4-FFF2-40B4-BE49-F238E27FC236}">
                <a16:creationId xmlns:a16="http://schemas.microsoft.com/office/drawing/2014/main" id="{1E477262-20BC-DF41-04FA-80DF28F40206}"/>
              </a:ext>
            </a:extLst>
          </p:cNvPr>
          <p:cNvPicPr>
            <a:picLocks noChangeAspect="1"/>
          </p:cNvPicPr>
          <p:nvPr/>
        </p:nvPicPr>
        <p:blipFill>
          <a:blip r:embed="rId3"/>
          <a:stretch>
            <a:fillRect/>
          </a:stretch>
        </p:blipFill>
        <p:spPr>
          <a:xfrm>
            <a:off x="62188" y="466530"/>
            <a:ext cx="1571273" cy="1797504"/>
          </a:xfrm>
          <a:prstGeom prst="rect">
            <a:avLst/>
          </a:prstGeom>
        </p:spPr>
      </p:pic>
    </p:spTree>
    <p:extLst>
      <p:ext uri="{BB962C8B-B14F-4D97-AF65-F5344CB8AC3E}">
        <p14:creationId xmlns:p14="http://schemas.microsoft.com/office/powerpoint/2010/main" val="4129943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2817B50-BC91-917A-EA6D-3B8A4783D892}"/>
              </a:ext>
            </a:extLst>
          </p:cNvPr>
          <p:cNvSpPr>
            <a:spLocks noGrp="1"/>
          </p:cNvSpPr>
          <p:nvPr>
            <p:ph type="sldNum" sz="quarter" idx="10"/>
          </p:nvPr>
        </p:nvSpPr>
        <p:spPr/>
        <p:txBody>
          <a:bodyPr/>
          <a:lstStyle/>
          <a:p>
            <a:fld id="{758A296A-E800-9B41-97AC-B29F945EBDBC}" type="slidenum">
              <a:rPr lang="fr-FR" smtClean="0"/>
              <a:pPr/>
              <a:t>3</a:t>
            </a:fld>
            <a:endParaRPr lang="fr-FR" dirty="0"/>
          </a:p>
        </p:txBody>
      </p:sp>
      <p:sp>
        <p:nvSpPr>
          <p:cNvPr id="3" name="Titre 2">
            <a:extLst>
              <a:ext uri="{FF2B5EF4-FFF2-40B4-BE49-F238E27FC236}">
                <a16:creationId xmlns:a16="http://schemas.microsoft.com/office/drawing/2014/main" id="{CF9BC846-1813-8275-A272-EB4C60670D5C}"/>
              </a:ext>
            </a:extLst>
          </p:cNvPr>
          <p:cNvSpPr>
            <a:spLocks noGrp="1"/>
          </p:cNvSpPr>
          <p:nvPr>
            <p:ph type="title"/>
          </p:nvPr>
        </p:nvSpPr>
        <p:spPr/>
        <p:txBody>
          <a:bodyPr/>
          <a:lstStyle/>
          <a:p>
            <a:r>
              <a:rPr lang="fr-FR" dirty="0"/>
              <a:t>UNE PROPOSITION AFIN D’ABORDER LA TOUCHE EN M12</a:t>
            </a:r>
          </a:p>
        </p:txBody>
      </p:sp>
      <p:sp>
        <p:nvSpPr>
          <p:cNvPr id="4" name="Espace réservé du texte 3">
            <a:extLst>
              <a:ext uri="{FF2B5EF4-FFF2-40B4-BE49-F238E27FC236}">
                <a16:creationId xmlns:a16="http://schemas.microsoft.com/office/drawing/2014/main" id="{B4C7F812-5027-4665-3AF6-CB9D93E5E0D9}"/>
              </a:ext>
            </a:extLst>
          </p:cNvPr>
          <p:cNvSpPr>
            <a:spLocks noGrp="1"/>
          </p:cNvSpPr>
          <p:nvPr>
            <p:ph type="body" sz="quarter" idx="11"/>
          </p:nvPr>
        </p:nvSpPr>
        <p:spPr/>
        <p:txBody>
          <a:bodyPr>
            <a:normAutofit fontScale="92500" lnSpcReduction="20000"/>
          </a:bodyPr>
          <a:lstStyle/>
          <a:p>
            <a:r>
              <a:rPr lang="fr-FR" dirty="0">
                <a:solidFill>
                  <a:schemeClr val="tx1">
                    <a:lumMod val="95000"/>
                    <a:lumOff val="5000"/>
                  </a:schemeClr>
                </a:solidFill>
              </a:rPr>
              <a:t>Le jeu en collectif total reste au cœur de ce qui est proposé . En filigrane , la volonté est de multiplier les touches avec des scenarii variés pour développer une compréhension chez les joueurs des clefs dont ils disposent pour dominer cette phase de jeu .</a:t>
            </a:r>
          </a:p>
          <a:p>
            <a:r>
              <a:rPr lang="fr-FR" dirty="0">
                <a:solidFill>
                  <a:schemeClr val="tx1">
                    <a:lumMod val="95000"/>
                    <a:lumOff val="5000"/>
                  </a:schemeClr>
                </a:solidFill>
              </a:rPr>
              <a:t>Tout d’abord, c’est parfois un moment de déséquilibre à exploiter ( jouer vite sur la dimension faible pour surprendre les opposants ou jouer vite tout court si la situation le permet )</a:t>
            </a:r>
          </a:p>
          <a:p>
            <a:r>
              <a:rPr lang="fr-FR" dirty="0">
                <a:solidFill>
                  <a:schemeClr val="tx1">
                    <a:lumMod val="95000"/>
                    <a:lumOff val="5000"/>
                  </a:schemeClr>
                </a:solidFill>
              </a:rPr>
              <a:t>Dans la continuité de cette approche , l’intention est à valoriser , l’identification du joueur cible démarqué  ( verticalement et ou horizontalement) et les moyens de l’atteindre pour le lanceur , les lectures de trajectoire , le catch et la transmission en extension ou au sol ( qui nécessite gainage et souplesse notamment) , le déplacement et la synchronisation des mouvements dans la relation lanceur- sauteur- relayeur.</a:t>
            </a:r>
          </a:p>
          <a:p>
            <a:r>
              <a:rPr lang="fr-FR" dirty="0">
                <a:solidFill>
                  <a:schemeClr val="tx1">
                    <a:lumMod val="95000"/>
                    <a:lumOff val="5000"/>
                  </a:schemeClr>
                </a:solidFill>
              </a:rPr>
              <a:t>La relation dynamique lanceur – sauteur – relayeur est à travailler , à répéter dans différents contextes . Le lift ou plutôt les lifts viendront s’agréger au fil du temps avec un approche ludique et  sécuritaire  sur le dernier cycle de l’année pour faire le lien avec la règle en M14. C’est parfois la découverte de l’espace aérien pour certains !</a:t>
            </a:r>
          </a:p>
          <a:p>
            <a:r>
              <a:rPr lang="fr-FR" dirty="0">
                <a:solidFill>
                  <a:schemeClr val="tx1">
                    <a:lumMod val="95000"/>
                    <a:lumOff val="5000"/>
                  </a:schemeClr>
                </a:solidFill>
              </a:rPr>
              <a:t>L’entre 2 type basket  très utilisé par les fidjiens notamment est un lancement qui participe aussi au développement des habiletés motrices en lien avec la touche et transversales à d’autre pouvoirs moteurs des situations rugby.</a:t>
            </a:r>
          </a:p>
        </p:txBody>
      </p:sp>
    </p:spTree>
    <p:extLst>
      <p:ext uri="{BB962C8B-B14F-4D97-AF65-F5344CB8AC3E}">
        <p14:creationId xmlns:p14="http://schemas.microsoft.com/office/powerpoint/2010/main" val="958081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08B6BED-7B85-9748-4DAB-98EB5DA46D59}"/>
              </a:ext>
            </a:extLst>
          </p:cNvPr>
          <p:cNvSpPr>
            <a:spLocks noGrp="1"/>
          </p:cNvSpPr>
          <p:nvPr>
            <p:ph type="sldNum" sz="quarter" idx="10"/>
          </p:nvPr>
        </p:nvSpPr>
        <p:spPr/>
        <p:txBody>
          <a:bodyPr/>
          <a:lstStyle/>
          <a:p>
            <a:fld id="{758A296A-E800-9B41-97AC-B29F945EBDBC}" type="slidenum">
              <a:rPr lang="fr-FR" smtClean="0"/>
              <a:pPr/>
              <a:t>4</a:t>
            </a:fld>
            <a:endParaRPr lang="fr-FR" dirty="0"/>
          </a:p>
        </p:txBody>
      </p:sp>
      <p:sp>
        <p:nvSpPr>
          <p:cNvPr id="3" name="Titre 2">
            <a:extLst>
              <a:ext uri="{FF2B5EF4-FFF2-40B4-BE49-F238E27FC236}">
                <a16:creationId xmlns:a16="http://schemas.microsoft.com/office/drawing/2014/main" id="{1491A8DF-4258-A5B1-3B87-B1FB6E7C33D0}"/>
              </a:ext>
            </a:extLst>
          </p:cNvPr>
          <p:cNvSpPr>
            <a:spLocks noGrp="1"/>
          </p:cNvSpPr>
          <p:nvPr>
            <p:ph type="title"/>
          </p:nvPr>
        </p:nvSpPr>
        <p:spPr>
          <a:xfrm>
            <a:off x="712694" y="579258"/>
            <a:ext cx="10515600" cy="624391"/>
          </a:xfrm>
        </p:spPr>
        <p:txBody>
          <a:bodyPr/>
          <a:lstStyle/>
          <a:p>
            <a:pPr algn="ctr"/>
            <a:r>
              <a:rPr lang="fr-FR" dirty="0"/>
              <a:t>LES COMPORTEMENTS CARACTERISTIQUES</a:t>
            </a:r>
          </a:p>
        </p:txBody>
      </p:sp>
      <p:pic>
        <p:nvPicPr>
          <p:cNvPr id="5" name="u12-11-phases-ordonnées-touche-très-aléatoire">
            <a:hlinkClick r:id="" action="ppaction://media"/>
            <a:extLst>
              <a:ext uri="{FF2B5EF4-FFF2-40B4-BE49-F238E27FC236}">
                <a16:creationId xmlns:a16="http://schemas.microsoft.com/office/drawing/2014/main" id="{57BA293A-3631-5AD0-2D97-7407FEC68A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9213" y="1504857"/>
            <a:ext cx="8313574" cy="4023988"/>
          </a:xfrm>
          <a:prstGeom prst="rect">
            <a:avLst/>
          </a:prstGeom>
        </p:spPr>
      </p:pic>
    </p:spTree>
    <p:extLst>
      <p:ext uri="{BB962C8B-B14F-4D97-AF65-F5344CB8AC3E}">
        <p14:creationId xmlns:p14="http://schemas.microsoft.com/office/powerpoint/2010/main" val="23378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E22AF08-29F5-D98A-C461-56DFB1E2050F}"/>
              </a:ext>
            </a:extLst>
          </p:cNvPr>
          <p:cNvSpPr>
            <a:spLocks noGrp="1"/>
          </p:cNvSpPr>
          <p:nvPr>
            <p:ph type="sldNum" sz="quarter" idx="10"/>
          </p:nvPr>
        </p:nvSpPr>
        <p:spPr/>
        <p:txBody>
          <a:bodyPr/>
          <a:lstStyle/>
          <a:p>
            <a:fld id="{758A296A-E800-9B41-97AC-B29F945EBDBC}" type="slidenum">
              <a:rPr lang="fr-FR" smtClean="0"/>
              <a:pPr/>
              <a:t>5</a:t>
            </a:fld>
            <a:endParaRPr lang="fr-FR" dirty="0"/>
          </a:p>
        </p:txBody>
      </p:sp>
      <p:pic>
        <p:nvPicPr>
          <p:cNvPr id="5" name="DTN Touche M12 S3 - RCP15">
            <a:hlinkClick r:id="" action="ppaction://media"/>
            <a:extLst>
              <a:ext uri="{FF2B5EF4-FFF2-40B4-BE49-F238E27FC236}">
                <a16:creationId xmlns:a16="http://schemas.microsoft.com/office/drawing/2014/main" id="{90E82707-C19E-7A65-BD6C-7B8F011C84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758" y="1176084"/>
            <a:ext cx="8190483" cy="4505832"/>
          </a:xfrm>
          <a:prstGeom prst="rect">
            <a:avLst/>
          </a:prstGeom>
        </p:spPr>
      </p:pic>
    </p:spTree>
    <p:extLst>
      <p:ext uri="{BB962C8B-B14F-4D97-AF65-F5344CB8AC3E}">
        <p14:creationId xmlns:p14="http://schemas.microsoft.com/office/powerpoint/2010/main" val="360572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0B46FC2-75F3-6579-3D98-B977ABF0499D}"/>
              </a:ext>
            </a:extLst>
          </p:cNvPr>
          <p:cNvSpPr>
            <a:spLocks noGrp="1"/>
          </p:cNvSpPr>
          <p:nvPr>
            <p:ph type="sldNum" sz="quarter" idx="10"/>
          </p:nvPr>
        </p:nvSpPr>
        <p:spPr/>
        <p:txBody>
          <a:bodyPr/>
          <a:lstStyle/>
          <a:p>
            <a:fld id="{758A296A-E800-9B41-97AC-B29F945EBDBC}" type="slidenum">
              <a:rPr lang="fr-FR" smtClean="0"/>
              <a:pPr/>
              <a:t>6</a:t>
            </a:fld>
            <a:endParaRPr lang="fr-FR" dirty="0"/>
          </a:p>
        </p:txBody>
      </p:sp>
      <p:sp>
        <p:nvSpPr>
          <p:cNvPr id="4" name="Espace réservé du texte 3">
            <a:extLst>
              <a:ext uri="{FF2B5EF4-FFF2-40B4-BE49-F238E27FC236}">
                <a16:creationId xmlns:a16="http://schemas.microsoft.com/office/drawing/2014/main" id="{30D1E993-65A0-527C-F570-82152A652BF3}"/>
              </a:ext>
            </a:extLst>
          </p:cNvPr>
          <p:cNvSpPr>
            <a:spLocks noGrp="1"/>
          </p:cNvSpPr>
          <p:nvPr>
            <p:ph type="body" sz="quarter" idx="11"/>
          </p:nvPr>
        </p:nvSpPr>
        <p:spPr/>
        <p:txBody>
          <a:bodyPr/>
          <a:lstStyle/>
          <a:p>
            <a:r>
              <a:rPr lang="fr-FR" sz="1800" b="1" dirty="0">
                <a:latin typeface="Arial" panose="020B0604020202020204" pitchFamily="34" charset="0"/>
                <a:cs typeface="Arial" panose="020B0604020202020204" pitchFamily="34" charset="0"/>
              </a:rPr>
              <a:t>REGLEMENT: </a:t>
            </a:r>
          </a:p>
          <a:p>
            <a:endParaRPr lang="fr-FR" dirty="0"/>
          </a:p>
        </p:txBody>
      </p:sp>
      <p:pic>
        <p:nvPicPr>
          <p:cNvPr id="5" name="Image 4">
            <a:extLst>
              <a:ext uri="{FF2B5EF4-FFF2-40B4-BE49-F238E27FC236}">
                <a16:creationId xmlns:a16="http://schemas.microsoft.com/office/drawing/2014/main" id="{7680AB1E-5D67-C251-F44A-C509E9415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6" y="1950098"/>
            <a:ext cx="10792408" cy="3995414"/>
          </a:xfrm>
          <a:prstGeom prst="rect">
            <a:avLst/>
          </a:prstGeom>
        </p:spPr>
      </p:pic>
      <p:sp>
        <p:nvSpPr>
          <p:cNvPr id="6" name="Titre 1">
            <a:extLst>
              <a:ext uri="{FF2B5EF4-FFF2-40B4-BE49-F238E27FC236}">
                <a16:creationId xmlns:a16="http://schemas.microsoft.com/office/drawing/2014/main" id="{79DA8F1F-BEEF-A7CC-6532-0970C3FF6D6C}"/>
              </a:ext>
            </a:extLst>
          </p:cNvPr>
          <p:cNvSpPr>
            <a:spLocks noGrp="1"/>
          </p:cNvSpPr>
          <p:nvPr>
            <p:ph type="title"/>
          </p:nvPr>
        </p:nvSpPr>
        <p:spPr>
          <a:xfrm>
            <a:off x="838200" y="708025"/>
            <a:ext cx="10515600" cy="623887"/>
          </a:xfrm>
          <a:solidFill>
            <a:schemeClr val="accent2"/>
          </a:solidFill>
        </p:spPr>
        <p:txBody>
          <a:bodyPr anchor="ctr"/>
          <a:lstStyle/>
          <a:p>
            <a:r>
              <a:rPr lang="fr-FR" b="1" dirty="0">
                <a:solidFill>
                  <a:schemeClr val="bg1"/>
                </a:solidFill>
                <a:latin typeface="Arial" panose="020B0604020202020204" pitchFamily="34" charset="0"/>
                <a:cs typeface="Arial" panose="020B0604020202020204" pitchFamily="34" charset="0"/>
              </a:rPr>
              <a:t>PREAMBULE : LA REGLE</a:t>
            </a:r>
          </a:p>
        </p:txBody>
      </p:sp>
    </p:spTree>
    <p:extLst>
      <p:ext uri="{BB962C8B-B14F-4D97-AF65-F5344CB8AC3E}">
        <p14:creationId xmlns:p14="http://schemas.microsoft.com/office/powerpoint/2010/main" val="400752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6">
            <a:extLst>
              <a:ext uri="{FF2B5EF4-FFF2-40B4-BE49-F238E27FC236}">
                <a16:creationId xmlns:a16="http://schemas.microsoft.com/office/drawing/2014/main" id="{6DB4BF05-6DF6-4D52-A82F-116E685A5C68}"/>
              </a:ext>
            </a:extLst>
          </p:cNvPr>
          <p:cNvSpPr>
            <a:spLocks noChangeAspect="1"/>
          </p:cNvSpPr>
          <p:nvPr/>
        </p:nvSpPr>
        <p:spPr>
          <a:xfrm>
            <a:off x="9141199" y="13173393"/>
            <a:ext cx="2665676" cy="870894"/>
          </a:xfrm>
          <a:prstGeom prst="rect">
            <a:avLst/>
          </a:prstGeom>
          <a:blipFill>
            <a:blip r:embed="rId2" cstate="print"/>
            <a:stretch>
              <a:fillRect/>
            </a:stretch>
          </a:blipFill>
        </p:spPr>
        <p:txBody>
          <a:bodyPr wrap="square" lIns="0" tIns="0" rIns="0" bIns="0" rtlCol="0"/>
          <a:lstStyle/>
          <a:p>
            <a:pPr defTabSz="812810">
              <a:defRPr/>
            </a:pPr>
            <a:endParaRPr sz="2903" dirty="0">
              <a:solidFill>
                <a:prstClr val="black"/>
              </a:solidFill>
              <a:latin typeface="Calibri" panose="020F0502020204030204"/>
            </a:endParaRPr>
          </a:p>
        </p:txBody>
      </p:sp>
      <p:pic>
        <p:nvPicPr>
          <p:cNvPr id="8" name="Image 7" descr="Une image contenant texte, signe&#10;&#10;Description générée automatiquement">
            <a:extLst>
              <a:ext uri="{FF2B5EF4-FFF2-40B4-BE49-F238E27FC236}">
                <a16:creationId xmlns:a16="http://schemas.microsoft.com/office/drawing/2014/main" id="{F7A06020-4B21-4770-85F3-2A6A573A45B2}"/>
              </a:ext>
            </a:extLst>
          </p:cNvPr>
          <p:cNvPicPr>
            <a:picLocks noChangeAspect="1"/>
          </p:cNvPicPr>
          <p:nvPr/>
        </p:nvPicPr>
        <p:blipFill>
          <a:blip r:embed="rId3"/>
          <a:stretch>
            <a:fillRect/>
          </a:stretch>
        </p:blipFill>
        <p:spPr>
          <a:xfrm>
            <a:off x="7299811" y="12894488"/>
            <a:ext cx="1480658" cy="1428704"/>
          </a:xfrm>
          <a:prstGeom prst="rect">
            <a:avLst/>
          </a:prstGeom>
        </p:spPr>
      </p:pic>
      <p:sp>
        <p:nvSpPr>
          <p:cNvPr id="12" name="ZoneTexte 11">
            <a:extLst>
              <a:ext uri="{FF2B5EF4-FFF2-40B4-BE49-F238E27FC236}">
                <a16:creationId xmlns:a16="http://schemas.microsoft.com/office/drawing/2014/main" id="{F3889C9F-531F-4FEA-8697-685BE876C733}"/>
              </a:ext>
            </a:extLst>
          </p:cNvPr>
          <p:cNvSpPr txBox="1"/>
          <p:nvPr/>
        </p:nvSpPr>
        <p:spPr>
          <a:xfrm>
            <a:off x="367547" y="3197997"/>
            <a:ext cx="11170029" cy="2677656"/>
          </a:xfrm>
          <a:prstGeom prst="rect">
            <a:avLst/>
          </a:prstGeom>
          <a:noFill/>
        </p:spPr>
        <p:txBody>
          <a:bodyPr wrap="square" rtlCol="0">
            <a:spAutoFit/>
          </a:bodyPr>
          <a:lstStyle/>
          <a:p>
            <a:r>
              <a:rPr lang="fr-FR" sz="2400" b="1" dirty="0">
                <a:latin typeface="Arial" panose="020B0604020202020204" pitchFamily="34" charset="0"/>
                <a:cs typeface="Arial" panose="020B0604020202020204" pitchFamily="34" charset="0"/>
              </a:rPr>
              <a:t>ECHAUFFEMENT:</a:t>
            </a:r>
          </a:p>
          <a:p>
            <a:r>
              <a:rPr lang="fr-FR" sz="2400" dirty="0">
                <a:latin typeface="Arial" panose="020B0604020202020204" pitchFamily="34" charset="0"/>
                <a:cs typeface="Arial" panose="020B0604020202020204" pitchFamily="34" charset="0"/>
              </a:rPr>
              <a:t>Afin de préparer au mieux les joueurs à évoluer en sécurité, un échauffement via de la manipulation de balle proche de la manipulation faite lors de cette phase statique</a:t>
            </a:r>
            <a:r>
              <a:rPr lang="fr-FR" sz="2400" b="1" dirty="0">
                <a:latin typeface="Arial" panose="020B0604020202020204" pitchFamily="34" charset="0"/>
                <a:cs typeface="Arial" panose="020B0604020202020204" pitchFamily="34" charset="0"/>
              </a:rPr>
              <a:t> </a:t>
            </a:r>
            <a:r>
              <a:rPr lang="fr-FR" sz="2400" dirty="0">
                <a:latin typeface="Arial" panose="020B0604020202020204" pitchFamily="34" charset="0"/>
                <a:cs typeface="Arial" panose="020B0604020202020204" pitchFamily="34" charset="0"/>
              </a:rPr>
              <a:t>peut-être prévu. De plus, l’approche de la touche peut-être contextualisée grâce à l’utilisation de jeux collectifs traditionnels; ici, une proposition de passe à 10 dont l’aménagement des règles et des consignes a été imaginé est proposé.</a:t>
            </a:r>
            <a:endParaRPr lang="fr-FR" sz="2400" b="1"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3AF7D82-2DAB-406E-928A-9B1E3A3108A6}"/>
              </a:ext>
            </a:extLst>
          </p:cNvPr>
          <p:cNvSpPr txBox="1"/>
          <p:nvPr/>
        </p:nvSpPr>
        <p:spPr>
          <a:xfrm>
            <a:off x="367547" y="629697"/>
            <a:ext cx="12192000" cy="2308324"/>
          </a:xfrm>
          <a:prstGeom prst="rect">
            <a:avLst/>
          </a:prstGeom>
          <a:noFill/>
        </p:spPr>
        <p:txBody>
          <a:bodyPr wrap="square" rtlCol="0">
            <a:spAutoFit/>
          </a:bodyPr>
          <a:lstStyle/>
          <a:p>
            <a:r>
              <a:rPr lang="fr-FR" sz="2400" b="1" dirty="0">
                <a:latin typeface="Arial" panose="020B0604020202020204" pitchFamily="34" charset="0"/>
                <a:cs typeface="Arial" panose="020B0604020202020204" pitchFamily="34" charset="0"/>
              </a:rPr>
              <a:t>CONSTAT:</a:t>
            </a:r>
          </a:p>
          <a:p>
            <a:r>
              <a:rPr lang="fr-FR" sz="2400" dirty="0">
                <a:latin typeface="Arial" panose="020B0604020202020204" pitchFamily="34" charset="0"/>
                <a:cs typeface="Arial" panose="020B0604020202020204" pitchFamily="34" charset="0"/>
              </a:rPr>
              <a:t>Touches M12 majoritairement à 2 ou 3 joueurs</a:t>
            </a:r>
          </a:p>
          <a:p>
            <a:r>
              <a:rPr lang="fr-FR" sz="2400" dirty="0">
                <a:latin typeface="Arial" panose="020B0604020202020204" pitchFamily="34" charset="0"/>
                <a:cs typeface="Arial" panose="020B0604020202020204" pitchFamily="34" charset="0"/>
              </a:rPr>
              <a:t>L’opposant le plus grand est presque toujours placé à 3m du lanceur</a:t>
            </a:r>
          </a:p>
          <a:p>
            <a:r>
              <a:rPr lang="fr-FR" sz="2400" dirty="0">
                <a:latin typeface="Arial" panose="020B0604020202020204" pitchFamily="34" charset="0"/>
                <a:cs typeface="Arial" panose="020B0604020202020204" pitchFamily="34" charset="0"/>
              </a:rPr>
              <a:t>Les mouvements des joueurs semblent involontaires et sont aléatoires</a:t>
            </a:r>
          </a:p>
          <a:p>
            <a:r>
              <a:rPr lang="fr-FR" sz="2400" dirty="0">
                <a:latin typeface="Arial" panose="020B0604020202020204" pitchFamily="34" charset="0"/>
                <a:cs typeface="Arial" panose="020B0604020202020204" pitchFamily="34" charset="0"/>
              </a:rPr>
              <a:t>Les joueurs de l’alignement volleyent majoritairement la balle</a:t>
            </a:r>
          </a:p>
          <a:p>
            <a:r>
              <a:rPr lang="fr-FR" sz="2400" dirty="0">
                <a:latin typeface="Arial" panose="020B0604020202020204" pitchFamily="34" charset="0"/>
                <a:cs typeface="Arial" panose="020B0604020202020204" pitchFamily="34" charset="0"/>
              </a:rPr>
              <a:t>Le lancer peut dépasser l’alignement</a:t>
            </a:r>
          </a:p>
        </p:txBody>
      </p:sp>
    </p:spTree>
    <p:extLst>
      <p:ext uri="{BB962C8B-B14F-4D97-AF65-F5344CB8AC3E}">
        <p14:creationId xmlns:p14="http://schemas.microsoft.com/office/powerpoint/2010/main" val="172047098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9419</TotalTime>
  <Words>462</Words>
  <Application>Microsoft Office PowerPoint</Application>
  <PresentationFormat>Grand écran</PresentationFormat>
  <Paragraphs>27</Paragraphs>
  <Slides>7</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Calibri</vt:lpstr>
      <vt:lpstr>Roboto</vt:lpstr>
      <vt:lpstr>1_Thème Office</vt:lpstr>
      <vt:lpstr>CARTE BLANCHE</vt:lpstr>
      <vt:lpstr> En préambule , un grand merci au club de Clamart et du RCPXV qui se sont prêtés au jeu ( staff et joueurs) et nous ont permis d’intervenir sur la catégorie M12 avec mon collègue CTC du 75 , Vincent Boirie-Grillot qui a formalisé cette séquence et a validé sa diffusion.</vt:lpstr>
      <vt:lpstr>UNE PROPOSITION AFIN D’ABORDER LA TOUCHE EN M12</vt:lpstr>
      <vt:lpstr>LES COMPORTEMENTS CARACTERISTIQUES</vt:lpstr>
      <vt:lpstr>Présentation PowerPoint</vt:lpstr>
      <vt:lpstr>PREAMBULE : LA REGLE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Montserrat Amédée</dc:creator>
  <cp:lastModifiedBy>Salomé GARAULT</cp:lastModifiedBy>
  <cp:revision>53</cp:revision>
  <dcterms:created xsi:type="dcterms:W3CDTF">2023-11-13T19:24:40Z</dcterms:created>
  <dcterms:modified xsi:type="dcterms:W3CDTF">2024-02-19T14:07:21Z</dcterms:modified>
</cp:coreProperties>
</file>