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6"/>
  </p:notesMasterIdLst>
  <p:sldIdLst>
    <p:sldId id="4220" r:id="rId2"/>
    <p:sldId id="265" r:id="rId3"/>
    <p:sldId id="4221" r:id="rId4"/>
    <p:sldId id="4209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3818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élien BOUTHIER" userId="28252598-cda4-4983-b670-6373c4f7fa09" providerId="ADAL" clId="{D5C1A9F9-8B74-4AAD-BC9A-3BB8EBF16A69}"/>
    <pc:docChg chg="undo custSel addSld delSld modSld sldOrd">
      <pc:chgData name="Aurélien BOUTHIER" userId="28252598-cda4-4983-b670-6373c4f7fa09" providerId="ADAL" clId="{D5C1A9F9-8B74-4AAD-BC9A-3BB8EBF16A69}" dt="2024-02-14T04:48:14.408" v="3387" actId="1076"/>
      <pc:docMkLst>
        <pc:docMk/>
      </pc:docMkLst>
      <pc:sldChg chg="modSp add del mod">
        <pc:chgData name="Aurélien BOUTHIER" userId="28252598-cda4-4983-b670-6373c4f7fa09" providerId="ADAL" clId="{D5C1A9F9-8B74-4AAD-BC9A-3BB8EBF16A69}" dt="2024-02-14T04:32:11.811" v="3115" actId="47"/>
        <pc:sldMkLst>
          <pc:docMk/>
          <pc:sldMk cId="1872791761" sldId="265"/>
        </pc:sldMkLst>
        <pc:spChg chg="mod">
          <ac:chgData name="Aurélien BOUTHIER" userId="28252598-cda4-4983-b670-6373c4f7fa09" providerId="ADAL" clId="{D5C1A9F9-8B74-4AAD-BC9A-3BB8EBF16A69}" dt="2024-02-05T16:46:53.872" v="2695" actId="207"/>
          <ac:spMkLst>
            <pc:docMk/>
            <pc:sldMk cId="1872791761" sldId="265"/>
            <ac:spMk id="13" creationId="{0BD6F8FF-330F-3E45-AD97-8A0E626ABA0A}"/>
          </ac:spMkLst>
        </pc:spChg>
        <pc:spChg chg="mod">
          <ac:chgData name="Aurélien BOUTHIER" userId="28252598-cda4-4983-b670-6373c4f7fa09" providerId="ADAL" clId="{D5C1A9F9-8B74-4AAD-BC9A-3BB8EBF16A69}" dt="2024-02-05T16:46:43.699" v="2693" actId="207"/>
          <ac:spMkLst>
            <pc:docMk/>
            <pc:sldMk cId="1872791761" sldId="265"/>
            <ac:spMk id="27" creationId="{40F0F26E-1AE9-B24E-83A4-146AF0AE3566}"/>
          </ac:spMkLst>
        </pc:spChg>
        <pc:spChg chg="mod">
          <ac:chgData name="Aurélien BOUTHIER" userId="28252598-cda4-4983-b670-6373c4f7fa09" providerId="ADAL" clId="{D5C1A9F9-8B74-4AAD-BC9A-3BB8EBF16A69}" dt="2024-02-05T16:46:48.316" v="2694" actId="207"/>
          <ac:spMkLst>
            <pc:docMk/>
            <pc:sldMk cId="1872791761" sldId="265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2-05T16:46:33.857" v="2690" actId="207"/>
          <ac:spMkLst>
            <pc:docMk/>
            <pc:sldMk cId="1872791761" sldId="265"/>
            <ac:spMk id="153" creationId="{9161F322-FFFA-4F93-A0EE-0CD89AD34E81}"/>
          </ac:spMkLst>
        </pc:spChg>
      </pc:sldChg>
      <pc:sldChg chg="modSp add del mod">
        <pc:chgData name="Aurélien BOUTHIER" userId="28252598-cda4-4983-b670-6373c4f7fa09" providerId="ADAL" clId="{D5C1A9F9-8B74-4AAD-BC9A-3BB8EBF16A69}" dt="2024-02-14T04:32:06.620" v="3111" actId="47"/>
        <pc:sldMkLst>
          <pc:docMk/>
          <pc:sldMk cId="3907266570" sldId="266"/>
        </pc:sldMkLst>
        <pc:spChg chg="mod">
          <ac:chgData name="Aurélien BOUTHIER" userId="28252598-cda4-4983-b670-6373c4f7fa09" providerId="ADAL" clId="{D5C1A9F9-8B74-4AAD-BC9A-3BB8EBF16A69}" dt="2024-02-05T16:38:16.543" v="2467" actId="20577"/>
          <ac:spMkLst>
            <pc:docMk/>
            <pc:sldMk cId="3907266570" sldId="266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2-05T16:36:03.549" v="2458" actId="255"/>
          <ac:spMkLst>
            <pc:docMk/>
            <pc:sldMk cId="3907266570" sldId="266"/>
            <ac:spMk id="153" creationId="{9161F322-FFFA-4F93-A0EE-0CD89AD34E81}"/>
          </ac:spMkLst>
        </pc:spChg>
      </pc:sldChg>
      <pc:sldChg chg="addSp delSp modSp add mod">
        <pc:chgData name="Aurélien BOUTHIER" userId="28252598-cda4-4983-b670-6373c4f7fa09" providerId="ADAL" clId="{D5C1A9F9-8B74-4AAD-BC9A-3BB8EBF16A69}" dt="2024-02-14T04:44:39.721" v="3381" actId="478"/>
        <pc:sldMkLst>
          <pc:docMk/>
          <pc:sldMk cId="1720470984" sldId="267"/>
        </pc:sldMkLst>
        <pc:spChg chg="del">
          <ac:chgData name="Aurélien BOUTHIER" userId="28252598-cda4-4983-b670-6373c4f7fa09" providerId="ADAL" clId="{D5C1A9F9-8B74-4AAD-BC9A-3BB8EBF16A69}" dt="2024-01-17T08:05:50.448" v="2280" actId="478"/>
          <ac:spMkLst>
            <pc:docMk/>
            <pc:sldMk cId="1720470984" sldId="267"/>
            <ac:spMk id="2" creationId="{E47C5F27-4CFD-4C99-B618-E1808C3FDDBA}"/>
          </ac:spMkLst>
        </pc:spChg>
        <pc:spChg chg="add mod">
          <ac:chgData name="Aurélien BOUTHIER" userId="28252598-cda4-4983-b670-6373c4f7fa09" providerId="ADAL" clId="{D5C1A9F9-8B74-4AAD-BC9A-3BB8EBF16A69}" dt="2024-01-17T08:14:35.172" v="2285" actId="20577"/>
          <ac:spMkLst>
            <pc:docMk/>
            <pc:sldMk cId="1720470984" sldId="267"/>
            <ac:spMk id="4" creationId="{6EF590FD-3921-FC23-E6BE-AB3ECEFD114E}"/>
          </ac:spMkLst>
        </pc:spChg>
        <pc:spChg chg="del mod">
          <ac:chgData name="Aurélien BOUTHIER" userId="28252598-cda4-4983-b670-6373c4f7fa09" providerId="ADAL" clId="{D5C1A9F9-8B74-4AAD-BC9A-3BB8EBF16A69}" dt="2024-01-17T08:05:52.489" v="2282" actId="478"/>
          <ac:spMkLst>
            <pc:docMk/>
            <pc:sldMk cId="1720470984" sldId="267"/>
            <ac:spMk id="11" creationId="{49D94201-EA17-4A49-8D93-A3DD0255D2DD}"/>
          </ac:spMkLst>
        </pc:spChg>
        <pc:spChg chg="mod">
          <ac:chgData name="Aurélien BOUTHIER" userId="28252598-cda4-4983-b670-6373c4f7fa09" providerId="ADAL" clId="{D5C1A9F9-8B74-4AAD-BC9A-3BB8EBF16A69}" dt="2024-01-17T08:04:48.194" v="2277" actId="1076"/>
          <ac:spMkLst>
            <pc:docMk/>
            <pc:sldMk cId="1720470984" sldId="267"/>
            <ac:spMk id="12" creationId="{F3889C9F-531F-4FEA-8697-685BE876C733}"/>
          </ac:spMkLst>
        </pc:spChg>
        <pc:spChg chg="add del mod">
          <ac:chgData name="Aurélien BOUTHIER" userId="28252598-cda4-4983-b670-6373c4f7fa09" providerId="ADAL" clId="{D5C1A9F9-8B74-4AAD-BC9A-3BB8EBF16A69}" dt="2024-02-14T04:44:39.721" v="3381" actId="478"/>
          <ac:spMkLst>
            <pc:docMk/>
            <pc:sldMk cId="1720470984" sldId="267"/>
            <ac:spMk id="13" creationId="{23AF7D82-2DAB-406E-928A-9B1E3A3108A6}"/>
          </ac:spMkLst>
        </pc:spChg>
        <pc:picChg chg="del mod">
          <ac:chgData name="Aurélien BOUTHIER" userId="28252598-cda4-4983-b670-6373c4f7fa09" providerId="ADAL" clId="{D5C1A9F9-8B74-4AAD-BC9A-3BB8EBF16A69}" dt="2024-01-17T08:04:56.944" v="2278" actId="478"/>
          <ac:picMkLst>
            <pc:docMk/>
            <pc:sldMk cId="1720470984" sldId="267"/>
            <ac:picMk id="5" creationId="{563EDCF8-C630-4DB9-9EEE-AFC309A4E0C9}"/>
          </ac:picMkLst>
        </pc:picChg>
        <pc:picChg chg="del">
          <ac:chgData name="Aurélien BOUTHIER" userId="28252598-cda4-4983-b670-6373c4f7fa09" providerId="ADAL" clId="{D5C1A9F9-8B74-4AAD-BC9A-3BB8EBF16A69}" dt="2024-01-17T08:05:54.257" v="2283" actId="478"/>
          <ac:picMkLst>
            <pc:docMk/>
            <pc:sldMk cId="1720470984" sldId="267"/>
            <ac:picMk id="10" creationId="{D0BD1D9F-8A74-45C7-859E-C60145240CBA}"/>
          </ac:picMkLst>
        </pc:picChg>
      </pc:sldChg>
      <pc:sldChg chg="modSp add del mod">
        <pc:chgData name="Aurélien BOUTHIER" userId="28252598-cda4-4983-b670-6373c4f7fa09" providerId="ADAL" clId="{D5C1A9F9-8B74-4AAD-BC9A-3BB8EBF16A69}" dt="2024-02-14T04:41:03.159" v="3334" actId="20577"/>
        <pc:sldMkLst>
          <pc:docMk/>
          <pc:sldMk cId="4269668107" sldId="268"/>
        </pc:sldMkLst>
        <pc:spChg chg="mod">
          <ac:chgData name="Aurélien BOUTHIER" userId="28252598-cda4-4983-b670-6373c4f7fa09" providerId="ADAL" clId="{D5C1A9F9-8B74-4AAD-BC9A-3BB8EBF16A69}" dt="2024-01-17T07:57:59.168" v="2030" actId="255"/>
          <ac:spMkLst>
            <pc:docMk/>
            <pc:sldMk cId="4269668107" sldId="268"/>
            <ac:spMk id="8" creationId="{039B5E6B-5243-9447-85D0-D933E2F2D79A}"/>
          </ac:spMkLst>
        </pc:spChg>
        <pc:spChg chg="mod">
          <ac:chgData name="Aurélien BOUTHIER" userId="28252598-cda4-4983-b670-6373c4f7fa09" providerId="ADAL" clId="{D5C1A9F9-8B74-4AAD-BC9A-3BB8EBF16A69}" dt="2024-02-14T04:36:34.500" v="3176" actId="20577"/>
          <ac:spMkLst>
            <pc:docMk/>
            <pc:sldMk cId="4269668107" sldId="268"/>
            <ac:spMk id="27" creationId="{40F0F26E-1AE9-B24E-83A4-146AF0AE3566}"/>
          </ac:spMkLst>
        </pc:spChg>
        <pc:spChg chg="mod">
          <ac:chgData name="Aurélien BOUTHIER" userId="28252598-cda4-4983-b670-6373c4f7fa09" providerId="ADAL" clId="{D5C1A9F9-8B74-4AAD-BC9A-3BB8EBF16A69}" dt="2024-02-14T04:41:03.159" v="3334" actId="20577"/>
          <ac:spMkLst>
            <pc:docMk/>
            <pc:sldMk cId="4269668107" sldId="268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1-17T07:57:54.075" v="2029" actId="255"/>
          <ac:spMkLst>
            <pc:docMk/>
            <pc:sldMk cId="4269668107" sldId="268"/>
            <ac:spMk id="53" creationId="{7144B111-36FB-8C4B-9008-78B4E1F92DCF}"/>
          </ac:spMkLst>
        </pc:spChg>
        <pc:spChg chg="mod">
          <ac:chgData name="Aurélien BOUTHIER" userId="28252598-cda4-4983-b670-6373c4f7fa09" providerId="ADAL" clId="{D5C1A9F9-8B74-4AAD-BC9A-3BB8EBF16A69}" dt="2024-01-17T07:57:49.056" v="2028" actId="255"/>
          <ac:spMkLst>
            <pc:docMk/>
            <pc:sldMk cId="4269668107" sldId="268"/>
            <ac:spMk id="77" creationId="{7144B111-36FB-8C4B-9008-78B4E1F92DCF}"/>
          </ac:spMkLst>
        </pc:spChg>
        <pc:spChg chg="mod">
          <ac:chgData name="Aurélien BOUTHIER" userId="28252598-cda4-4983-b670-6373c4f7fa09" providerId="ADAL" clId="{D5C1A9F9-8B74-4AAD-BC9A-3BB8EBF16A69}" dt="2024-02-05T16:47:02.504" v="2696" actId="207"/>
          <ac:spMkLst>
            <pc:docMk/>
            <pc:sldMk cId="4269668107" sldId="268"/>
            <ac:spMk id="153" creationId="{9161F322-FFFA-4F93-A0EE-0CD89AD34E81}"/>
          </ac:spMkLst>
        </pc:spChg>
        <pc:spChg chg="mod">
          <ac:chgData name="Aurélien BOUTHIER" userId="28252598-cda4-4983-b670-6373c4f7fa09" providerId="ADAL" clId="{D5C1A9F9-8B74-4AAD-BC9A-3BB8EBF16A69}" dt="2024-01-17T07:57:44.600" v="2027" actId="255"/>
          <ac:spMkLst>
            <pc:docMk/>
            <pc:sldMk cId="4269668107" sldId="268"/>
            <ac:spMk id="187" creationId="{039B5E6B-5243-9447-85D0-D933E2F2D79A}"/>
          </ac:spMkLst>
        </pc:spChg>
      </pc:sldChg>
      <pc:sldChg chg="modSp add del mod ord">
        <pc:chgData name="Aurélien BOUTHIER" userId="28252598-cda4-4983-b670-6373c4f7fa09" providerId="ADAL" clId="{D5C1A9F9-8B74-4AAD-BC9A-3BB8EBF16A69}" dt="2024-02-14T04:32:09.691" v="3113" actId="47"/>
        <pc:sldMkLst>
          <pc:docMk/>
          <pc:sldMk cId="1615419950" sldId="269"/>
        </pc:sldMkLst>
        <pc:spChg chg="mod">
          <ac:chgData name="Aurélien BOUTHIER" userId="28252598-cda4-4983-b670-6373c4f7fa09" providerId="ADAL" clId="{D5C1A9F9-8B74-4AAD-BC9A-3BB8EBF16A69}" dt="2024-02-05T16:48:25.246" v="2712" actId="20577"/>
          <ac:spMkLst>
            <pc:docMk/>
            <pc:sldMk cId="1615419950" sldId="269"/>
            <ac:spMk id="13" creationId="{0BD6F8FF-330F-3E45-AD97-8A0E626ABA0A}"/>
          </ac:spMkLst>
        </pc:spChg>
        <pc:spChg chg="mod">
          <ac:chgData name="Aurélien BOUTHIER" userId="28252598-cda4-4983-b670-6373c4f7fa09" providerId="ADAL" clId="{D5C1A9F9-8B74-4AAD-BC9A-3BB8EBF16A69}" dt="2024-02-05T16:47:41.107" v="2705" actId="1076"/>
          <ac:spMkLst>
            <pc:docMk/>
            <pc:sldMk cId="1615419950" sldId="269"/>
            <ac:spMk id="27" creationId="{40F0F26E-1AE9-B24E-83A4-146AF0AE3566}"/>
          </ac:spMkLst>
        </pc:spChg>
        <pc:spChg chg="mod">
          <ac:chgData name="Aurélien BOUTHIER" userId="28252598-cda4-4983-b670-6373c4f7fa09" providerId="ADAL" clId="{D5C1A9F9-8B74-4AAD-BC9A-3BB8EBF16A69}" dt="2024-02-05T16:48:05.801" v="2711" actId="1076"/>
          <ac:spMkLst>
            <pc:docMk/>
            <pc:sldMk cId="1615419950" sldId="269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2-05T16:47:26.638" v="2701" actId="1076"/>
          <ac:spMkLst>
            <pc:docMk/>
            <pc:sldMk cId="1615419950" sldId="269"/>
            <ac:spMk id="153" creationId="{9161F322-FFFA-4F93-A0EE-0CD89AD34E81}"/>
          </ac:spMkLst>
        </pc:spChg>
      </pc:sldChg>
      <pc:sldChg chg="modSp add mod">
        <pc:chgData name="Aurélien BOUTHIER" userId="28252598-cda4-4983-b670-6373c4f7fa09" providerId="ADAL" clId="{D5C1A9F9-8B74-4AAD-BC9A-3BB8EBF16A69}" dt="2024-02-14T04:45:53.294" v="3385" actId="1036"/>
        <pc:sldMkLst>
          <pc:docMk/>
          <pc:sldMk cId="212962107" sldId="271"/>
        </pc:sldMkLst>
        <pc:spChg chg="mod">
          <ac:chgData name="Aurélien BOUTHIER" userId="28252598-cda4-4983-b670-6373c4f7fa09" providerId="ADAL" clId="{D5C1A9F9-8B74-4AAD-BC9A-3BB8EBF16A69}" dt="2024-01-17T07:59:36.118" v="2037" actId="1076"/>
          <ac:spMkLst>
            <pc:docMk/>
            <pc:sldMk cId="212962107" sldId="271"/>
            <ac:spMk id="11" creationId="{49D94201-EA17-4A49-8D93-A3DD0255D2DD}"/>
          </ac:spMkLst>
        </pc:spChg>
        <pc:spChg chg="mod">
          <ac:chgData name="Aurélien BOUTHIER" userId="28252598-cda4-4983-b670-6373c4f7fa09" providerId="ADAL" clId="{D5C1A9F9-8B74-4AAD-BC9A-3BB8EBF16A69}" dt="2024-02-14T04:45:53.294" v="3385" actId="1036"/>
          <ac:spMkLst>
            <pc:docMk/>
            <pc:sldMk cId="212962107" sldId="271"/>
            <ac:spMk id="13" creationId="{23AF7D82-2DAB-406E-928A-9B1E3A3108A6}"/>
          </ac:spMkLst>
        </pc:spChg>
      </pc:sldChg>
      <pc:sldChg chg="addSp modSp mod">
        <pc:chgData name="Aurélien BOUTHIER" userId="28252598-cda4-4983-b670-6373c4f7fa09" providerId="ADAL" clId="{D5C1A9F9-8B74-4AAD-BC9A-3BB8EBF16A69}" dt="2024-02-13T08:48:03.564" v="2772" actId="207"/>
        <pc:sldMkLst>
          <pc:docMk/>
          <pc:sldMk cId="3348767141" sldId="4207"/>
        </pc:sldMkLst>
        <pc:spChg chg="mod">
          <ac:chgData name="Aurélien BOUTHIER" userId="28252598-cda4-4983-b670-6373c4f7fa09" providerId="ADAL" clId="{D5C1A9F9-8B74-4AAD-BC9A-3BB8EBF16A69}" dt="2024-01-16T08:27:37.865" v="29" actId="14100"/>
          <ac:spMkLst>
            <pc:docMk/>
            <pc:sldMk cId="3348767141" sldId="4207"/>
            <ac:spMk id="3" creationId="{00000000-0000-0000-0000-000000000000}"/>
          </ac:spMkLst>
        </pc:spChg>
        <pc:spChg chg="add mod">
          <ac:chgData name="Aurélien BOUTHIER" userId="28252598-cda4-4983-b670-6373c4f7fa09" providerId="ADAL" clId="{D5C1A9F9-8B74-4AAD-BC9A-3BB8EBF16A69}" dt="2024-02-13T08:48:03.564" v="2772" actId="207"/>
          <ac:spMkLst>
            <pc:docMk/>
            <pc:sldMk cId="3348767141" sldId="4207"/>
            <ac:spMk id="4" creationId="{DC41FF5A-CDE8-0ED2-DBD2-C6650CFF0333}"/>
          </ac:spMkLst>
        </pc:spChg>
        <pc:spChg chg="add mod">
          <ac:chgData name="Aurélien BOUTHIER" userId="28252598-cda4-4983-b670-6373c4f7fa09" providerId="ADAL" clId="{D5C1A9F9-8B74-4AAD-BC9A-3BB8EBF16A69}" dt="2024-02-05T16:39:58.913" v="2496" actId="20577"/>
          <ac:spMkLst>
            <pc:docMk/>
            <pc:sldMk cId="3348767141" sldId="4207"/>
            <ac:spMk id="5" creationId="{5E1418A2-E4EB-63D0-F22C-7AB7963FC6F7}"/>
          </ac:spMkLst>
        </pc:spChg>
      </pc:sldChg>
      <pc:sldChg chg="del">
        <pc:chgData name="Aurélien BOUTHIER" userId="28252598-cda4-4983-b670-6373c4f7fa09" providerId="ADAL" clId="{D5C1A9F9-8B74-4AAD-BC9A-3BB8EBF16A69}" dt="2024-01-16T08:26:43.728" v="0" actId="47"/>
        <pc:sldMkLst>
          <pc:docMk/>
          <pc:sldMk cId="481864682" sldId="4208"/>
        </pc:sldMkLst>
      </pc:sldChg>
      <pc:sldChg chg="new del">
        <pc:chgData name="Aurélien BOUTHIER" userId="28252598-cda4-4983-b670-6373c4f7fa09" providerId="ADAL" clId="{D5C1A9F9-8B74-4AAD-BC9A-3BB8EBF16A69}" dt="2024-01-16T08:27:53.136" v="32" actId="47"/>
        <pc:sldMkLst>
          <pc:docMk/>
          <pc:sldMk cId="1654731992" sldId="4208"/>
        </pc:sldMkLst>
      </pc:sldChg>
      <pc:sldChg chg="addSp modSp new mod ord modAnim">
        <pc:chgData name="Aurélien BOUTHIER" userId="28252598-cda4-4983-b670-6373c4f7fa09" providerId="ADAL" clId="{D5C1A9F9-8B74-4AAD-BC9A-3BB8EBF16A69}" dt="2024-02-14T04:37:21.019" v="3205"/>
        <pc:sldMkLst>
          <pc:docMk/>
          <pc:sldMk cId="1529277783" sldId="4209"/>
        </pc:sldMkLst>
        <pc:spChg chg="mod">
          <ac:chgData name="Aurélien BOUTHIER" userId="28252598-cda4-4983-b670-6373c4f7fa09" providerId="ADAL" clId="{D5C1A9F9-8B74-4AAD-BC9A-3BB8EBF16A69}" dt="2024-02-14T04:36:55.200" v="3203" actId="20577"/>
          <ac:spMkLst>
            <pc:docMk/>
            <pc:sldMk cId="1529277783" sldId="4209"/>
            <ac:spMk id="3" creationId="{0CB39AC0-A7C9-F2C9-14B7-F44BFE975199}"/>
          </ac:spMkLst>
        </pc:spChg>
        <pc:picChg chg="add mod">
          <ac:chgData name="Aurélien BOUTHIER" userId="28252598-cda4-4983-b670-6373c4f7fa09" providerId="ADAL" clId="{D5C1A9F9-8B74-4AAD-BC9A-3BB8EBF16A69}" dt="2024-02-05T16:48:58.076" v="2715" actId="1076"/>
          <ac:picMkLst>
            <pc:docMk/>
            <pc:sldMk cId="1529277783" sldId="4209"/>
            <ac:picMk id="5" creationId="{E3B1D3CE-1742-1482-58E1-AF24596B64CB}"/>
          </ac:picMkLst>
        </pc:picChg>
      </pc:sldChg>
      <pc:sldChg chg="addSp modSp new mod ord modAnim">
        <pc:chgData name="Aurélien BOUTHIER" userId="28252598-cda4-4983-b670-6373c4f7fa09" providerId="ADAL" clId="{D5C1A9F9-8B74-4AAD-BC9A-3BB8EBF16A69}" dt="2024-02-14T04:39:10.347" v="3276"/>
        <pc:sldMkLst>
          <pc:docMk/>
          <pc:sldMk cId="1059148650" sldId="4210"/>
        </pc:sldMkLst>
        <pc:picChg chg="add mod">
          <ac:chgData name="Aurélien BOUTHIER" userId="28252598-cda4-4983-b670-6373c4f7fa09" providerId="ADAL" clId="{D5C1A9F9-8B74-4AAD-BC9A-3BB8EBF16A69}" dt="2024-01-16T08:29:04.711" v="47" actId="1076"/>
          <ac:picMkLst>
            <pc:docMk/>
            <pc:sldMk cId="1059148650" sldId="4210"/>
            <ac:picMk id="5" creationId="{D7CCA7B2-CFFB-4D0B-AFFA-9C9E0EADC721}"/>
          </ac:picMkLst>
        </pc:picChg>
      </pc:sldChg>
      <pc:sldChg chg="addSp modSp new mod ord modAnim">
        <pc:chgData name="Aurélien BOUTHIER" userId="28252598-cda4-4983-b670-6373c4f7fa09" providerId="ADAL" clId="{D5C1A9F9-8B74-4AAD-BC9A-3BB8EBF16A69}" dt="2024-02-14T04:43:22.515" v="3348"/>
        <pc:sldMkLst>
          <pc:docMk/>
          <pc:sldMk cId="941450843" sldId="4211"/>
        </pc:sldMkLst>
        <pc:picChg chg="add mod">
          <ac:chgData name="Aurélien BOUTHIER" userId="28252598-cda4-4983-b670-6373c4f7fa09" providerId="ADAL" clId="{D5C1A9F9-8B74-4AAD-BC9A-3BB8EBF16A69}" dt="2024-01-16T08:29:22.882" v="50" actId="1076"/>
          <ac:picMkLst>
            <pc:docMk/>
            <pc:sldMk cId="941450843" sldId="4211"/>
            <ac:picMk id="5" creationId="{A73760B1-CA97-969F-880C-ABF6B5915D1E}"/>
          </ac:picMkLst>
        </pc:picChg>
      </pc:sldChg>
      <pc:sldChg chg="addSp modSp new del mod modAnim">
        <pc:chgData name="Aurélien BOUTHIER" userId="28252598-cda4-4983-b670-6373c4f7fa09" providerId="ADAL" clId="{D5C1A9F9-8B74-4AAD-BC9A-3BB8EBF16A69}" dt="2024-02-14T04:47:19.540" v="3386" actId="47"/>
        <pc:sldMkLst>
          <pc:docMk/>
          <pc:sldMk cId="1972773662" sldId="4212"/>
        </pc:sldMkLst>
        <pc:picChg chg="add mod">
          <ac:chgData name="Aurélien BOUTHIER" userId="28252598-cda4-4983-b670-6373c4f7fa09" providerId="ADAL" clId="{D5C1A9F9-8B74-4AAD-BC9A-3BB8EBF16A69}" dt="2024-02-05T16:49:27.282" v="2749" actId="1076"/>
          <ac:picMkLst>
            <pc:docMk/>
            <pc:sldMk cId="1972773662" sldId="4212"/>
            <ac:picMk id="5" creationId="{FE27A325-DAB6-67E4-3B40-34981E8DB48A}"/>
          </ac:picMkLst>
        </pc:picChg>
      </pc:sldChg>
      <pc:sldChg chg="addSp modSp new mod ord modAnim">
        <pc:chgData name="Aurélien BOUTHIER" userId="28252598-cda4-4983-b670-6373c4f7fa09" providerId="ADAL" clId="{D5C1A9F9-8B74-4AAD-BC9A-3BB8EBF16A69}" dt="2024-02-14T04:32:54.354" v="3118"/>
        <pc:sldMkLst>
          <pc:docMk/>
          <pc:sldMk cId="3605722413" sldId="4213"/>
        </pc:sldMkLst>
        <pc:picChg chg="add mod">
          <ac:chgData name="Aurélien BOUTHIER" userId="28252598-cda4-4983-b670-6373c4f7fa09" providerId="ADAL" clId="{D5C1A9F9-8B74-4AAD-BC9A-3BB8EBF16A69}" dt="2024-02-05T16:49:35.859" v="2751" actId="1076"/>
          <ac:picMkLst>
            <pc:docMk/>
            <pc:sldMk cId="3605722413" sldId="4213"/>
            <ac:picMk id="5" creationId="{90E82707-C19E-7A65-BD6C-7B8F011C8485}"/>
          </ac:picMkLst>
        </pc:picChg>
      </pc:sldChg>
      <pc:sldChg chg="new del ord">
        <pc:chgData name="Aurélien BOUTHIER" userId="28252598-cda4-4983-b670-6373c4f7fa09" providerId="ADAL" clId="{D5C1A9F9-8B74-4AAD-BC9A-3BB8EBF16A69}" dt="2024-01-17T07:58:57.085" v="2034" actId="47"/>
        <pc:sldMkLst>
          <pc:docMk/>
          <pc:sldMk cId="650133013" sldId="4214"/>
        </pc:sldMkLst>
      </pc:sldChg>
      <pc:sldChg chg="new del">
        <pc:chgData name="Aurélien BOUTHIER" userId="28252598-cda4-4983-b670-6373c4f7fa09" providerId="ADAL" clId="{D5C1A9F9-8B74-4AAD-BC9A-3BB8EBF16A69}" dt="2024-01-16T08:30:48.961" v="59" actId="47"/>
        <pc:sldMkLst>
          <pc:docMk/>
          <pc:sldMk cId="710675386" sldId="4214"/>
        </pc:sldMkLst>
      </pc:sldChg>
      <pc:sldChg chg="new del">
        <pc:chgData name="Aurélien BOUTHIER" userId="28252598-cda4-4983-b670-6373c4f7fa09" providerId="ADAL" clId="{D5C1A9F9-8B74-4AAD-BC9A-3BB8EBF16A69}" dt="2024-01-16T08:29:49.583" v="56" actId="47"/>
        <pc:sldMkLst>
          <pc:docMk/>
          <pc:sldMk cId="1396401523" sldId="4214"/>
        </pc:sldMkLst>
      </pc:sldChg>
      <pc:sldChg chg="add del">
        <pc:chgData name="Aurélien BOUTHIER" userId="28252598-cda4-4983-b670-6373c4f7fa09" providerId="ADAL" clId="{D5C1A9F9-8B74-4AAD-BC9A-3BB8EBF16A69}" dt="2024-01-16T08:31:51.411" v="64" actId="47"/>
        <pc:sldMkLst>
          <pc:docMk/>
          <pc:sldMk cId="1104453680" sldId="4215"/>
        </pc:sldMkLst>
      </pc:sldChg>
      <pc:sldChg chg="modSp add del mod">
        <pc:chgData name="Aurélien BOUTHIER" userId="28252598-cda4-4983-b670-6373c4f7fa09" providerId="ADAL" clId="{D5C1A9F9-8B74-4AAD-BC9A-3BB8EBF16A69}" dt="2024-02-14T04:32:08.836" v="3112" actId="47"/>
        <pc:sldMkLst>
          <pc:docMk/>
          <pc:sldMk cId="1825889066" sldId="4215"/>
        </pc:sldMkLst>
        <pc:spChg chg="mod">
          <ac:chgData name="Aurélien BOUTHIER" userId="28252598-cda4-4983-b670-6373c4f7fa09" providerId="ADAL" clId="{D5C1A9F9-8B74-4AAD-BC9A-3BB8EBF16A69}" dt="2024-02-08T15:44:47.062" v="2764" actId="207"/>
          <ac:spMkLst>
            <pc:docMk/>
            <pc:sldMk cId="1825889066" sldId="4215"/>
            <ac:spMk id="13" creationId="{0BD6F8FF-330F-3E45-AD97-8A0E626ABA0A}"/>
          </ac:spMkLst>
        </pc:spChg>
        <pc:spChg chg="mod">
          <ac:chgData name="Aurélien BOUTHIER" userId="28252598-cda4-4983-b670-6373c4f7fa09" providerId="ADAL" clId="{D5C1A9F9-8B74-4AAD-BC9A-3BB8EBF16A69}" dt="2024-02-08T15:45:11.341" v="2767" actId="207"/>
          <ac:spMkLst>
            <pc:docMk/>
            <pc:sldMk cId="1825889066" sldId="4215"/>
            <ac:spMk id="27" creationId="{40F0F26E-1AE9-B24E-83A4-146AF0AE3566}"/>
          </ac:spMkLst>
        </pc:spChg>
        <pc:spChg chg="mod">
          <ac:chgData name="Aurélien BOUTHIER" userId="28252598-cda4-4983-b670-6373c4f7fa09" providerId="ADAL" clId="{D5C1A9F9-8B74-4AAD-BC9A-3BB8EBF16A69}" dt="2024-02-08T15:44:59.640" v="2765" actId="1076"/>
          <ac:spMkLst>
            <pc:docMk/>
            <pc:sldMk cId="1825889066" sldId="4215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2-13T08:44:49.920" v="2768" actId="1076"/>
          <ac:spMkLst>
            <pc:docMk/>
            <pc:sldMk cId="1825889066" sldId="4215"/>
            <ac:spMk id="153" creationId="{9161F322-FFFA-4F93-A0EE-0CD89AD34E81}"/>
          </ac:spMkLst>
        </pc:spChg>
      </pc:sldChg>
      <pc:sldChg chg="add del">
        <pc:chgData name="Aurélien BOUTHIER" userId="28252598-cda4-4983-b670-6373c4f7fa09" providerId="ADAL" clId="{D5C1A9F9-8B74-4AAD-BC9A-3BB8EBF16A69}" dt="2024-01-16T08:32:05.606" v="66" actId="47"/>
        <pc:sldMkLst>
          <pc:docMk/>
          <pc:sldMk cId="3086996304" sldId="4215"/>
        </pc:sldMkLst>
      </pc:sldChg>
      <pc:sldChg chg="add del">
        <pc:chgData name="Aurélien BOUTHIER" userId="28252598-cda4-4983-b670-6373c4f7fa09" providerId="ADAL" clId="{D5C1A9F9-8B74-4AAD-BC9A-3BB8EBF16A69}" dt="2024-01-16T08:31:15.421" v="62" actId="47"/>
        <pc:sldMkLst>
          <pc:docMk/>
          <pc:sldMk cId="3140761293" sldId="4215"/>
        </pc:sldMkLst>
      </pc:sldChg>
      <pc:sldChg chg="modSp new mod ord">
        <pc:chgData name="Aurélien BOUTHIER" userId="28252598-cda4-4983-b670-6373c4f7fa09" providerId="ADAL" clId="{D5C1A9F9-8B74-4AAD-BC9A-3BB8EBF16A69}" dt="2024-02-14T04:30:01.429" v="3042" actId="20577"/>
        <pc:sldMkLst>
          <pc:docMk/>
          <pc:sldMk cId="958081982" sldId="4216"/>
        </pc:sldMkLst>
        <pc:spChg chg="mod">
          <ac:chgData name="Aurélien BOUTHIER" userId="28252598-cda4-4983-b670-6373c4f7fa09" providerId="ADAL" clId="{D5C1A9F9-8B74-4AAD-BC9A-3BB8EBF16A69}" dt="2024-01-16T14:11:53.061" v="194" actId="313"/>
          <ac:spMkLst>
            <pc:docMk/>
            <pc:sldMk cId="958081982" sldId="4216"/>
            <ac:spMk id="3" creationId="{CF9BC846-1813-8275-A272-EB4C60670D5C}"/>
          </ac:spMkLst>
        </pc:spChg>
        <pc:spChg chg="mod">
          <ac:chgData name="Aurélien BOUTHIER" userId="28252598-cda4-4983-b670-6373c4f7fa09" providerId="ADAL" clId="{D5C1A9F9-8B74-4AAD-BC9A-3BB8EBF16A69}" dt="2024-02-14T04:30:01.429" v="3042" actId="20577"/>
          <ac:spMkLst>
            <pc:docMk/>
            <pc:sldMk cId="958081982" sldId="4216"/>
            <ac:spMk id="4" creationId="{B4C7F812-5027-4665-3AF6-CB9D93E5E0D9}"/>
          </ac:spMkLst>
        </pc:spChg>
      </pc:sldChg>
      <pc:sldChg chg="new del">
        <pc:chgData name="Aurélien BOUTHIER" userId="28252598-cda4-4983-b670-6373c4f7fa09" providerId="ADAL" clId="{D5C1A9F9-8B74-4AAD-BC9A-3BB8EBF16A69}" dt="2024-01-16T14:11:09.956" v="86" actId="47"/>
        <pc:sldMkLst>
          <pc:docMk/>
          <pc:sldMk cId="1207457966" sldId="4216"/>
        </pc:sldMkLst>
      </pc:sldChg>
      <pc:sldChg chg="add del">
        <pc:chgData name="Aurélien BOUTHIER" userId="28252598-cda4-4983-b670-6373c4f7fa09" providerId="ADAL" clId="{D5C1A9F9-8B74-4AAD-BC9A-3BB8EBF16A69}" dt="2024-01-16T08:34:19.015" v="83" actId="47"/>
        <pc:sldMkLst>
          <pc:docMk/>
          <pc:sldMk cId="2348347868" sldId="4216"/>
        </pc:sldMkLst>
      </pc:sldChg>
      <pc:sldChg chg="new del">
        <pc:chgData name="Aurélien BOUTHIER" userId="28252598-cda4-4983-b670-6373c4f7fa09" providerId="ADAL" clId="{D5C1A9F9-8B74-4AAD-BC9A-3BB8EBF16A69}" dt="2024-01-17T07:45:37.996" v="1495" actId="47"/>
        <pc:sldMkLst>
          <pc:docMk/>
          <pc:sldMk cId="2167505572" sldId="4217"/>
        </pc:sldMkLst>
      </pc:sldChg>
      <pc:sldChg chg="addSp modSp new mod ord modAnim">
        <pc:chgData name="Aurélien BOUTHIER" userId="28252598-cda4-4983-b670-6373c4f7fa09" providerId="ADAL" clId="{D5C1A9F9-8B74-4AAD-BC9A-3BB8EBF16A69}" dt="2024-02-14T04:30:57.389" v="3094" actId="20577"/>
        <pc:sldMkLst>
          <pc:docMk/>
          <pc:sldMk cId="2337891092" sldId="4217"/>
        </pc:sldMkLst>
        <pc:spChg chg="mod">
          <ac:chgData name="Aurélien BOUTHIER" userId="28252598-cda4-4983-b670-6373c4f7fa09" providerId="ADAL" clId="{D5C1A9F9-8B74-4AAD-BC9A-3BB8EBF16A69}" dt="2024-02-14T04:30:57.389" v="3094" actId="20577"/>
          <ac:spMkLst>
            <pc:docMk/>
            <pc:sldMk cId="2337891092" sldId="4217"/>
            <ac:spMk id="3" creationId="{1491A8DF-4258-A5B1-3B87-B1FB6E7C33D0}"/>
          </ac:spMkLst>
        </pc:spChg>
        <pc:picChg chg="add mod">
          <ac:chgData name="Aurélien BOUTHIER" userId="28252598-cda4-4983-b670-6373c4f7fa09" providerId="ADAL" clId="{D5C1A9F9-8B74-4AAD-BC9A-3BB8EBF16A69}" dt="2024-02-13T08:47:24.960" v="2771" actId="14100"/>
          <ac:picMkLst>
            <pc:docMk/>
            <pc:sldMk cId="2337891092" sldId="4217"/>
            <ac:picMk id="5" creationId="{57BA293A-3631-5AD0-2D97-7407FEC68AD3}"/>
          </ac:picMkLst>
        </pc:picChg>
      </pc:sldChg>
      <pc:sldChg chg="new del">
        <pc:chgData name="Aurélien BOUTHIER" userId="28252598-cda4-4983-b670-6373c4f7fa09" providerId="ADAL" clId="{D5C1A9F9-8B74-4AAD-BC9A-3BB8EBF16A69}" dt="2024-01-17T08:00:45.888" v="2067" actId="47"/>
        <pc:sldMkLst>
          <pc:docMk/>
          <pc:sldMk cId="675379513" sldId="4218"/>
        </pc:sldMkLst>
      </pc:sldChg>
      <pc:sldChg chg="addSp delSp modSp new mod ord">
        <pc:chgData name="Aurélien BOUTHIER" userId="28252598-cda4-4983-b670-6373c4f7fa09" providerId="ADAL" clId="{D5C1A9F9-8B74-4AAD-BC9A-3BB8EBF16A69}" dt="2024-02-13T08:58:13.430" v="2791" actId="1076"/>
        <pc:sldMkLst>
          <pc:docMk/>
          <pc:sldMk cId="4129943647" sldId="4218"/>
        </pc:sldMkLst>
        <pc:spChg chg="mod">
          <ac:chgData name="Aurélien BOUTHIER" userId="28252598-cda4-4983-b670-6373c4f7fa09" providerId="ADAL" clId="{D5C1A9F9-8B74-4AAD-BC9A-3BB8EBF16A69}" dt="2024-02-13T08:58:04.109" v="2789" actId="20577"/>
          <ac:spMkLst>
            <pc:docMk/>
            <pc:sldMk cId="4129943647" sldId="4218"/>
            <ac:spMk id="2" creationId="{2B63B951-1BE1-BFCE-98EC-FC40369EFB53}"/>
          </ac:spMkLst>
        </pc:spChg>
        <pc:picChg chg="add mod">
          <ac:chgData name="Aurélien BOUTHIER" userId="28252598-cda4-4983-b670-6373c4f7fa09" providerId="ADAL" clId="{D5C1A9F9-8B74-4AAD-BC9A-3BB8EBF16A69}" dt="2024-02-13T08:58:13.430" v="2791" actId="1076"/>
          <ac:picMkLst>
            <pc:docMk/>
            <pc:sldMk cId="4129943647" sldId="4218"/>
            <ac:picMk id="5" creationId="{6F3097D2-DD24-0ABE-ABE9-43547018D379}"/>
          </ac:picMkLst>
        </pc:picChg>
        <pc:picChg chg="add del mod">
          <ac:chgData name="Aurélien BOUTHIER" userId="28252598-cda4-4983-b670-6373c4f7fa09" providerId="ADAL" clId="{D5C1A9F9-8B74-4AAD-BC9A-3BB8EBF16A69}" dt="2024-02-13T08:57:52.299" v="2785" actId="478"/>
          <ac:picMkLst>
            <pc:docMk/>
            <pc:sldMk cId="4129943647" sldId="4218"/>
            <ac:picMk id="7" creationId="{7AB1C3FD-1392-FA41-5BB9-0A3201469934}"/>
          </ac:picMkLst>
        </pc:picChg>
        <pc:picChg chg="add mod">
          <ac:chgData name="Aurélien BOUTHIER" userId="28252598-cda4-4983-b670-6373c4f7fa09" providerId="ADAL" clId="{D5C1A9F9-8B74-4AAD-BC9A-3BB8EBF16A69}" dt="2024-02-13T08:58:01.860" v="2788" actId="1076"/>
          <ac:picMkLst>
            <pc:docMk/>
            <pc:sldMk cId="4129943647" sldId="4218"/>
            <ac:picMk id="9" creationId="{1E477262-20BC-DF41-04FA-80DF28F40206}"/>
          </ac:picMkLst>
        </pc:picChg>
      </pc:sldChg>
      <pc:sldChg chg="addSp delSp modSp new mod">
        <pc:chgData name="Aurélien BOUTHIER" userId="28252598-cda4-4983-b670-6373c4f7fa09" providerId="ADAL" clId="{D5C1A9F9-8B74-4AAD-BC9A-3BB8EBF16A69}" dt="2024-02-14T04:44:10.546" v="3379" actId="20577"/>
        <pc:sldMkLst>
          <pc:docMk/>
          <pc:sldMk cId="400752579" sldId="4219"/>
        </pc:sldMkLst>
        <pc:spChg chg="del">
          <ac:chgData name="Aurélien BOUTHIER" userId="28252598-cda4-4983-b670-6373c4f7fa09" providerId="ADAL" clId="{D5C1A9F9-8B74-4AAD-BC9A-3BB8EBF16A69}" dt="2024-01-17T08:04:04.200" v="2270"/>
          <ac:spMkLst>
            <pc:docMk/>
            <pc:sldMk cId="400752579" sldId="4219"/>
            <ac:spMk id="3" creationId="{440EDFDB-F6D0-B357-7E2B-DCAEF9DEA09F}"/>
          </ac:spMkLst>
        </pc:spChg>
        <pc:spChg chg="mod">
          <ac:chgData name="Aurélien BOUTHIER" userId="28252598-cda4-4983-b670-6373c4f7fa09" providerId="ADAL" clId="{D5C1A9F9-8B74-4AAD-BC9A-3BB8EBF16A69}" dt="2024-01-17T08:05:05.078" v="2279"/>
          <ac:spMkLst>
            <pc:docMk/>
            <pc:sldMk cId="400752579" sldId="4219"/>
            <ac:spMk id="4" creationId="{30D1E993-65A0-527C-F570-82152A652BF3}"/>
          </ac:spMkLst>
        </pc:spChg>
        <pc:spChg chg="add mod">
          <ac:chgData name="Aurélien BOUTHIER" userId="28252598-cda4-4983-b670-6373c4f7fa09" providerId="ADAL" clId="{D5C1A9F9-8B74-4AAD-BC9A-3BB8EBF16A69}" dt="2024-02-14T04:44:10.546" v="3379" actId="20577"/>
          <ac:spMkLst>
            <pc:docMk/>
            <pc:sldMk cId="400752579" sldId="4219"/>
            <ac:spMk id="6" creationId="{79DA8F1F-BEEF-A7CC-6532-0970C3FF6D6C}"/>
          </ac:spMkLst>
        </pc:spChg>
        <pc:picChg chg="add mod">
          <ac:chgData name="Aurélien BOUTHIER" userId="28252598-cda4-4983-b670-6373c4f7fa09" providerId="ADAL" clId="{D5C1A9F9-8B74-4AAD-BC9A-3BB8EBF16A69}" dt="2024-01-17T08:04:17.446" v="2273" actId="1076"/>
          <ac:picMkLst>
            <pc:docMk/>
            <pc:sldMk cId="400752579" sldId="4219"/>
            <ac:picMk id="5" creationId="{7680AB1E-5D67-C251-F44A-C509E941590F}"/>
          </ac:picMkLst>
        </pc:picChg>
      </pc:sldChg>
      <pc:sldChg chg="modSp new mod">
        <pc:chgData name="Aurélien BOUTHIER" userId="28252598-cda4-4983-b670-6373c4f7fa09" providerId="ADAL" clId="{D5C1A9F9-8B74-4AAD-BC9A-3BB8EBF16A69}" dt="2024-02-14T04:35:12.938" v="3164" actId="20577"/>
        <pc:sldMkLst>
          <pc:docMk/>
          <pc:sldMk cId="1516251594" sldId="4220"/>
        </pc:sldMkLst>
        <pc:spChg chg="mod">
          <ac:chgData name="Aurélien BOUTHIER" userId="28252598-cda4-4983-b670-6373c4f7fa09" providerId="ADAL" clId="{D5C1A9F9-8B74-4AAD-BC9A-3BB8EBF16A69}" dt="2024-02-14T04:35:12.938" v="3164" actId="20577"/>
          <ac:spMkLst>
            <pc:docMk/>
            <pc:sldMk cId="1516251594" sldId="4220"/>
            <ac:spMk id="2" creationId="{3AE13014-77AA-2753-7165-519F798AB457}"/>
          </ac:spMkLst>
        </pc:spChg>
      </pc:sldChg>
      <pc:sldChg chg="modSp new mod">
        <pc:chgData name="Aurélien BOUTHIER" userId="28252598-cda4-4983-b670-6373c4f7fa09" providerId="ADAL" clId="{D5C1A9F9-8B74-4AAD-BC9A-3BB8EBF16A69}" dt="2024-02-14T04:41:20.700" v="3344" actId="20577"/>
        <pc:sldMkLst>
          <pc:docMk/>
          <pc:sldMk cId="1088550130" sldId="4221"/>
        </pc:sldMkLst>
        <pc:spChg chg="mod">
          <ac:chgData name="Aurélien BOUTHIER" userId="28252598-cda4-4983-b670-6373c4f7fa09" providerId="ADAL" clId="{D5C1A9F9-8B74-4AAD-BC9A-3BB8EBF16A69}" dt="2024-02-14T04:41:20.700" v="3344" actId="20577"/>
          <ac:spMkLst>
            <pc:docMk/>
            <pc:sldMk cId="1088550130" sldId="4221"/>
            <ac:spMk id="2" creationId="{D813A2D6-AFD3-454C-AF70-9D55FA09BB84}"/>
          </ac:spMkLst>
        </pc:spChg>
      </pc:sldChg>
      <pc:sldChg chg="modSp new mod">
        <pc:chgData name="Aurélien BOUTHIER" userId="28252598-cda4-4983-b670-6373c4f7fa09" providerId="ADAL" clId="{D5C1A9F9-8B74-4AAD-BC9A-3BB8EBF16A69}" dt="2024-02-14T04:48:14.408" v="3387" actId="1076"/>
        <pc:sldMkLst>
          <pc:docMk/>
          <pc:sldMk cId="2190196651" sldId="4222"/>
        </pc:sldMkLst>
        <pc:spChg chg="mod">
          <ac:chgData name="Aurélien BOUTHIER" userId="28252598-cda4-4983-b670-6373c4f7fa09" providerId="ADAL" clId="{D5C1A9F9-8B74-4AAD-BC9A-3BB8EBF16A69}" dt="2024-02-14T04:48:14.408" v="3387" actId="1076"/>
          <ac:spMkLst>
            <pc:docMk/>
            <pc:sldMk cId="2190196651" sldId="4222"/>
            <ac:spMk id="3" creationId="{B1A7C666-14D5-8ED7-DFC2-2D0F50F4F55A}"/>
          </ac:spMkLst>
        </pc:spChg>
        <pc:spChg chg="mod">
          <ac:chgData name="Aurélien BOUTHIER" userId="28252598-cda4-4983-b670-6373c4f7fa09" providerId="ADAL" clId="{D5C1A9F9-8B74-4AAD-BC9A-3BB8EBF16A69}" dt="2024-02-14T04:40:28.979" v="3331" actId="27636"/>
          <ac:spMkLst>
            <pc:docMk/>
            <pc:sldMk cId="2190196651" sldId="4222"/>
            <ac:spMk id="4" creationId="{212A1407-358F-B08D-BF52-E5029776AAEA}"/>
          </ac:spMkLst>
        </pc:spChg>
      </pc:sldChg>
      <pc:sldChg chg="modSp new mod">
        <pc:chgData name="Aurélien BOUTHIER" userId="28252598-cda4-4983-b670-6373c4f7fa09" providerId="ADAL" clId="{D5C1A9F9-8B74-4AAD-BC9A-3BB8EBF16A69}" dt="2024-02-14T04:43:44.350" v="3367" actId="20577"/>
        <pc:sldMkLst>
          <pc:docMk/>
          <pc:sldMk cId="3439722935" sldId="4223"/>
        </pc:sldMkLst>
        <pc:spChg chg="mod">
          <ac:chgData name="Aurélien BOUTHIER" userId="28252598-cda4-4983-b670-6373c4f7fa09" providerId="ADAL" clId="{D5C1A9F9-8B74-4AAD-BC9A-3BB8EBF16A69}" dt="2024-02-14T04:43:44.350" v="3367" actId="20577"/>
          <ac:spMkLst>
            <pc:docMk/>
            <pc:sldMk cId="3439722935" sldId="4223"/>
            <ac:spMk id="2" creationId="{50AA27D1-47D5-FF8A-6F02-F756B6D9265D}"/>
          </ac:spMkLst>
        </pc:spChg>
      </pc:sldChg>
    </pc:docChg>
  </pc:docChgLst>
  <pc:docChgLst>
    <pc:chgData name="Aurélien BOUTHIER" userId="28252598-cda4-4983-b670-6373c4f7fa09" providerId="ADAL" clId="{F92A712A-95A2-45AC-A672-593A5F750655}"/>
    <pc:docChg chg="custSel modSld">
      <pc:chgData name="Aurélien BOUTHIER" userId="28252598-cda4-4983-b670-6373c4f7fa09" providerId="ADAL" clId="{F92A712A-95A2-45AC-A672-593A5F750655}" dt="2024-01-15T09:34:28.460" v="28" actId="20577"/>
      <pc:docMkLst>
        <pc:docMk/>
      </pc:docMkLst>
      <pc:sldChg chg="modSp mod">
        <pc:chgData name="Aurélien BOUTHIER" userId="28252598-cda4-4983-b670-6373c4f7fa09" providerId="ADAL" clId="{F92A712A-95A2-45AC-A672-593A5F750655}" dt="2024-01-15T09:34:09.352" v="9" actId="20577"/>
        <pc:sldMkLst>
          <pc:docMk/>
          <pc:sldMk cId="3348767141" sldId="4207"/>
        </pc:sldMkLst>
        <pc:spChg chg="mod">
          <ac:chgData name="Aurélien BOUTHIER" userId="28252598-cda4-4983-b670-6373c4f7fa09" providerId="ADAL" clId="{F92A712A-95A2-45AC-A672-593A5F750655}" dt="2024-01-15T09:34:09.352" v="9" actId="20577"/>
          <ac:spMkLst>
            <pc:docMk/>
            <pc:sldMk cId="3348767141" sldId="4207"/>
            <ac:spMk id="3" creationId="{00000000-0000-0000-0000-000000000000}"/>
          </ac:spMkLst>
        </pc:spChg>
      </pc:sldChg>
      <pc:sldChg chg="modSp mod">
        <pc:chgData name="Aurélien BOUTHIER" userId="28252598-cda4-4983-b670-6373c4f7fa09" providerId="ADAL" clId="{F92A712A-95A2-45AC-A672-593A5F750655}" dt="2024-01-15T09:34:28.460" v="28" actId="20577"/>
        <pc:sldMkLst>
          <pc:docMk/>
          <pc:sldMk cId="481864682" sldId="4208"/>
        </pc:sldMkLst>
        <pc:spChg chg="mod">
          <ac:chgData name="Aurélien BOUTHIER" userId="28252598-cda4-4983-b670-6373c4f7fa09" providerId="ADAL" clId="{F92A712A-95A2-45AC-A672-593A5F750655}" dt="2024-01-15T09:34:23.333" v="13" actId="20577"/>
          <ac:spMkLst>
            <pc:docMk/>
            <pc:sldMk cId="481864682" sldId="4208"/>
            <ac:spMk id="3" creationId="{ACB01339-1FF1-6F5C-8935-5E22CF9A6D66}"/>
          </ac:spMkLst>
        </pc:spChg>
        <pc:spChg chg="mod">
          <ac:chgData name="Aurélien BOUTHIER" userId="28252598-cda4-4983-b670-6373c4f7fa09" providerId="ADAL" clId="{F92A712A-95A2-45AC-A672-593A5F750655}" dt="2024-01-15T09:34:28.460" v="28" actId="20577"/>
          <ac:spMkLst>
            <pc:docMk/>
            <pc:sldMk cId="481864682" sldId="4208"/>
            <ac:spMk id="4" creationId="{A5B6C15D-A68D-0383-C540-055FD4CDE2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1FB5E-78AA-4FE6-A6B3-1CC3C28C8904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A72C5-979B-48FA-9257-D46160DA74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90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Une - 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7513983" y="6178776"/>
            <a:ext cx="3498504" cy="36512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rgbClr val="E0451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Date du doc/réunion</a:t>
            </a:r>
          </a:p>
        </p:txBody>
      </p:sp>
    </p:spTree>
    <p:extLst>
      <p:ext uri="{BB962C8B-B14F-4D97-AF65-F5344CB8AC3E}">
        <p14:creationId xmlns:p14="http://schemas.microsoft.com/office/powerpoint/2010/main" val="298481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77708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918608" y="61787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rgbClr val="2E8FCE"/>
                </a:solidFill>
              </a:defRPr>
            </a:lvl1pPr>
          </a:lstStyle>
          <a:p>
            <a:fld id="{758A296A-E800-9B41-97AC-B29F945EBDB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53835"/>
            <a:ext cx="10515600" cy="624391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838200" y="1630363"/>
            <a:ext cx="10515600" cy="3895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56134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835" y="435013"/>
            <a:ext cx="2845904" cy="637643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z="4000" b="1" dirty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rPr>
              <a:t>SOMMAIRE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655763" y="1511300"/>
            <a:ext cx="9463087" cy="41338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562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B461-C71B-416D-BE2E-D85B3701E438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1C3E-B77E-4432-8B4A-4B2A78958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68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3321535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835" y="435013"/>
            <a:ext cx="2845904" cy="637643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z="4000" b="1" dirty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rPr>
              <a:t>SOMMAIRE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655763" y="1511300"/>
            <a:ext cx="9463087" cy="41338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90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918608" y="61787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rgbClr val="2E8FCE"/>
                </a:solidFill>
              </a:defRPr>
            </a:lvl1pPr>
          </a:lstStyle>
          <a:p>
            <a:fld id="{758A296A-E800-9B41-97AC-B29F945EBDB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53835"/>
            <a:ext cx="10515600" cy="624391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838200" y="1630363"/>
            <a:ext cx="10515600" cy="3895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595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47825" y="2607813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fr-FR" dirty="0"/>
              <a:t>GROS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00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69386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 + 2 col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838200" y="2261970"/>
            <a:ext cx="4320941" cy="29733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7039109" y="2261970"/>
            <a:ext cx="4314691" cy="29733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4075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76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78CE-2E17-4B0E-A286-DDE34BA3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EAF347-DDB8-4678-8902-B7EE14D1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629A-445D-48EF-A129-473AF60A582B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1F25F-9611-4131-AFA6-EE3A8A2C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3828C-BE7F-40BE-B76E-6CEA4DCE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EEBB-2D65-4130-9632-E060422522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81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19/02/2024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621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51422" y="2339021"/>
            <a:ext cx="10515600" cy="319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28 PT - GRAND TITRE</a:t>
            </a:r>
          </a:p>
          <a:p>
            <a:pPr lvl="1"/>
            <a:r>
              <a:rPr lang="fr-FR" dirty="0"/>
              <a:t>ROBOTO 19 PT -SS TITRE PAGE DE GARDE (BLANC)</a:t>
            </a:r>
          </a:p>
          <a:p>
            <a:pPr lvl="2"/>
            <a:r>
              <a:rPr lang="fr-FR" dirty="0"/>
              <a:t>ROBOTO 15 PT PAGE A PUCES</a:t>
            </a:r>
          </a:p>
          <a:p>
            <a:pPr lvl="3"/>
            <a:r>
              <a:rPr lang="fr-FR" dirty="0" err="1"/>
              <a:t>Roboto</a:t>
            </a:r>
            <a:r>
              <a:rPr lang="fr-FR" dirty="0"/>
              <a:t> 14 pt paragraphe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8" y="5973537"/>
            <a:ext cx="11778404" cy="7756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7" y="142318"/>
            <a:ext cx="11778405" cy="172506"/>
          </a:xfrm>
          <a:prstGeom prst="rect">
            <a:avLst/>
          </a:prstGeom>
        </p:spPr>
      </p:pic>
      <p:sp>
        <p:nvSpPr>
          <p:cNvPr id="6" name="Espace réservé du titre 5"/>
          <p:cNvSpPr>
            <a:spLocks noGrp="1"/>
          </p:cNvSpPr>
          <p:nvPr>
            <p:ph type="title"/>
          </p:nvPr>
        </p:nvSpPr>
        <p:spPr>
          <a:xfrm>
            <a:off x="838200" y="753836"/>
            <a:ext cx="10515600" cy="730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ROBOTO 28PT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8908983" y="62251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E230A6-CA15-4BF8-8565-08D464F5638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8200" y="5952948"/>
            <a:ext cx="2092745" cy="5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6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3" r:id="rId8"/>
    <p:sldLayoutId id="2147483674" r:id="rId9"/>
    <p:sldLayoutId id="2147483660" r:id="rId10"/>
    <p:sldLayoutId id="2147483661" r:id="rId11"/>
    <p:sldLayoutId id="2147483662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E04512"/>
          </a:solidFill>
          <a:latin typeface="Roboto" charset="0"/>
          <a:ea typeface="Roboto" charset="0"/>
          <a:cs typeface="Robot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5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13014-77AA-2753-7165-519F798AB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697318"/>
            <a:ext cx="10363200" cy="2387600"/>
          </a:xfrm>
        </p:spPr>
        <p:txBody>
          <a:bodyPr/>
          <a:lstStyle/>
          <a:p>
            <a:r>
              <a:rPr lang="fr-FR" dirty="0"/>
              <a:t>LE BASKET RUGBY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4A3F32-2AF7-3AB9-1BA0-C621909C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1C3E-B77E-4432-8B4A-4B2A78958DD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25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ZoneTexte 52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8430463" y="-4584708"/>
            <a:ext cx="4782128" cy="14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MATÉRIEL: 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chasubles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2-3 ballons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6F8FF-330F-3E45-AD97-8A0E626ABA0A}"/>
              </a:ext>
            </a:extLst>
          </p:cNvPr>
          <p:cNvSpPr/>
          <p:nvPr/>
        </p:nvSpPr>
        <p:spPr>
          <a:xfrm>
            <a:off x="459013" y="4652510"/>
            <a:ext cx="10589419" cy="1268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ÉVOLUTIONS / LES VARIABLES :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Règle: les utilisateurs doivent transmettre la balle à un coéquipier pour valider la réception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pposition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: les opposants peuvent volleyer la balle pour la récupérer / les opposants ne peuvent empêcher la passe qu’en levant les bras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6267864" y="1235132"/>
            <a:ext cx="5025209" cy="29922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1474763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CONSIGNES : </a:t>
            </a: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Pas de contact entre les joueurs</a:t>
            </a:r>
          </a:p>
          <a:p>
            <a:pPr algn="just" defTabSz="1474763">
              <a:defRPr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3m de distance par rapport au PB pou les utilisateurs et les opposants</a:t>
            </a:r>
          </a:p>
          <a:p>
            <a:pPr algn="just" defTabSz="1474763">
              <a:defRPr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La réception du ballon s’effectue au dessus de la tête</a:t>
            </a:r>
          </a:p>
          <a:p>
            <a:pPr algn="just" defTabSz="1474763">
              <a:defRPr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Les opposants peuvent intercepter la balle pour la récupérer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A39D0486-F306-114D-A99A-96FA0629652D}"/>
              </a:ext>
            </a:extLst>
          </p:cNvPr>
          <p:cNvSpPr/>
          <p:nvPr/>
        </p:nvSpPr>
        <p:spPr>
          <a:xfrm>
            <a:off x="10272692" y="-5687934"/>
            <a:ext cx="1779312" cy="596688"/>
          </a:xfrm>
          <a:prstGeom prst="roundRect">
            <a:avLst/>
          </a:prstGeom>
          <a:solidFill>
            <a:srgbClr val="2A4983"/>
          </a:solidFill>
        </p:spPr>
        <p:txBody>
          <a:bodyPr wrap="square" lIns="0" tIns="0" rIns="0" bIns="0" rtlCol="0" anchor="ctr"/>
          <a:lstStyle/>
          <a:p>
            <a:pPr algn="ctr" defTabSz="812810">
              <a:defRPr/>
            </a:pPr>
            <a:r>
              <a:rPr lang="fr-FR" sz="2581" b="1" kern="0" spc="-57" dirty="0">
                <a:solidFill>
                  <a:prstClr val="white"/>
                </a:solidFill>
                <a:latin typeface="Carlito"/>
              </a:rPr>
              <a:t>10  min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7DDBBA32-CB39-D84D-98A4-937587B44F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46" y="-5702813"/>
            <a:ext cx="674389" cy="610930"/>
          </a:xfrm>
          <a:prstGeom prst="rect">
            <a:avLst/>
          </a:prstGeom>
        </p:spPr>
      </p:pic>
      <p:pic>
        <p:nvPicPr>
          <p:cNvPr id="74" name="Graphique 73" descr="Enfants">
            <a:extLst>
              <a:ext uri="{FF2B5EF4-FFF2-40B4-BE49-F238E27FC236}">
                <a16:creationId xmlns:a16="http://schemas.microsoft.com/office/drawing/2014/main" id="{F210259F-EE7B-2342-9FDD-1E26962EA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39" y="-3107380"/>
            <a:ext cx="737358" cy="737358"/>
          </a:xfrm>
          <a:prstGeom prst="ellipse">
            <a:avLst/>
          </a:prstGeom>
        </p:spPr>
      </p:pic>
      <p:pic>
        <p:nvPicPr>
          <p:cNvPr id="75" name="Graphique 74" descr="Ballon de rugby">
            <a:extLst>
              <a:ext uri="{FF2B5EF4-FFF2-40B4-BE49-F238E27FC236}">
                <a16:creationId xmlns:a16="http://schemas.microsoft.com/office/drawing/2014/main" id="{7E626193-C4E3-4349-B700-E5ADC411D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325309">
            <a:off x="7828275" y="-4466960"/>
            <a:ext cx="423730" cy="497090"/>
          </a:xfrm>
          <a:prstGeom prst="rect">
            <a:avLst/>
          </a:prstGeom>
        </p:spPr>
      </p:pic>
      <p:pic>
        <p:nvPicPr>
          <p:cNvPr id="76" name="Graphique 75" descr="Pouce en haut">
            <a:extLst>
              <a:ext uri="{FF2B5EF4-FFF2-40B4-BE49-F238E27FC236}">
                <a16:creationId xmlns:a16="http://schemas.microsoft.com/office/drawing/2014/main" id="{87D8FC43-24C3-5845-A713-DABCEAF17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69" y="6676562"/>
            <a:ext cx="520708" cy="520708"/>
          </a:xfrm>
          <a:prstGeom prst="rect">
            <a:avLst/>
          </a:prstGeom>
        </p:spPr>
      </p:pic>
      <p:pic>
        <p:nvPicPr>
          <p:cNvPr id="78" name="Graphique 77" descr="Questions">
            <a:extLst>
              <a:ext uri="{FF2B5EF4-FFF2-40B4-BE49-F238E27FC236}">
                <a16:creationId xmlns:a16="http://schemas.microsoft.com/office/drawing/2014/main" id="{20BB66EC-DFF1-9A43-B2B5-F59E268978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8885" y="-3100634"/>
            <a:ext cx="737358" cy="737358"/>
          </a:xfrm>
          <a:prstGeom prst="rect">
            <a:avLst/>
          </a:prstGeom>
        </p:spPr>
      </p:pic>
      <p:sp>
        <p:nvSpPr>
          <p:cNvPr id="187" name="ZoneTexte 186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1013966" y="-4638269"/>
            <a:ext cx="3190652" cy="14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EFFECTIF:</a:t>
            </a:r>
          </a:p>
          <a:p>
            <a:pPr defTabSz="812810"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équipes de 5 ou 10 joueurs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077703" y="-4481324"/>
            <a:ext cx="374603" cy="782212"/>
          </a:xfrm>
          <a:prstGeom prst="rect">
            <a:avLst/>
          </a:prstGeom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4795117" y="-4584708"/>
            <a:ext cx="3190652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TERRAIN : 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35m x 20m</a:t>
            </a:r>
          </a:p>
        </p:txBody>
      </p:sp>
      <p:sp>
        <p:nvSpPr>
          <p:cNvPr id="68" name="object 20">
            <a:extLst>
              <a:ext uri="{FF2B5EF4-FFF2-40B4-BE49-F238E27FC236}">
                <a16:creationId xmlns:a16="http://schemas.microsoft.com/office/drawing/2014/main" id="{9341289A-B0BD-AB40-94D5-5457AD899F32}"/>
              </a:ext>
            </a:extLst>
          </p:cNvPr>
          <p:cNvSpPr>
            <a:spLocks noChangeAspect="1"/>
          </p:cNvSpPr>
          <p:nvPr/>
        </p:nvSpPr>
        <p:spPr>
          <a:xfrm>
            <a:off x="1779707" y="-7186286"/>
            <a:ext cx="10404290" cy="660549"/>
          </a:xfrm>
          <a:custGeom>
            <a:avLst/>
            <a:gdLst/>
            <a:ahLst/>
            <a:cxnLst/>
            <a:rect l="l" t="t" r="r" b="b"/>
            <a:pathLst>
              <a:path w="8220709" h="407034">
                <a:moveTo>
                  <a:pt x="8220455" y="0"/>
                </a:moveTo>
                <a:lnTo>
                  <a:pt x="151234" y="0"/>
                </a:lnTo>
                <a:lnTo>
                  <a:pt x="0" y="406908"/>
                </a:lnTo>
                <a:lnTo>
                  <a:pt x="8220455" y="406908"/>
                </a:lnTo>
                <a:lnTo>
                  <a:pt x="8220455" y="0"/>
                </a:lnTo>
                <a:close/>
              </a:path>
            </a:pathLst>
          </a:custGeom>
          <a:solidFill>
            <a:srgbClr val="2A4983"/>
          </a:solidFill>
        </p:spPr>
        <p:txBody>
          <a:bodyPr wrap="square" lIns="0" tIns="0" rIns="0" bIns="0" rtlCol="0"/>
          <a:lstStyle/>
          <a:p>
            <a:pPr algn="ctr" defTabSz="812810">
              <a:defRPr/>
            </a:pPr>
            <a:r>
              <a:rPr lang="fr-FR" sz="4516" b="1" kern="0" spc="-57" dirty="0">
                <a:solidFill>
                  <a:prstClr val="white"/>
                </a:solidFill>
                <a:latin typeface="Carlito"/>
              </a:rPr>
              <a:t>SITUATION RUGBY</a:t>
            </a:r>
            <a:endParaRPr sz="290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Compétitions en Ile de France">
            <a:extLst>
              <a:ext uri="{FF2B5EF4-FFF2-40B4-BE49-F238E27FC236}">
                <a16:creationId xmlns:a16="http://schemas.microsoft.com/office/drawing/2014/main" id="{9DFFA818-EEF2-C546-87F1-0C829491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41" y="-7656983"/>
            <a:ext cx="2581092" cy="172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object 26">
            <a:extLst>
              <a:ext uri="{FF2B5EF4-FFF2-40B4-BE49-F238E27FC236}">
                <a16:creationId xmlns:a16="http://schemas.microsoft.com/office/drawing/2014/main" id="{C4662632-B88A-5F4E-8BED-F24A3072E77E}"/>
              </a:ext>
            </a:extLst>
          </p:cNvPr>
          <p:cNvSpPr>
            <a:spLocks noChangeAspect="1"/>
          </p:cNvSpPr>
          <p:nvPr/>
        </p:nvSpPr>
        <p:spPr>
          <a:xfrm>
            <a:off x="9141199" y="13173393"/>
            <a:ext cx="2665676" cy="8708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12810">
              <a:defRPr/>
            </a:pPr>
            <a:endParaRPr sz="290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5" name="object 22">
            <a:extLst>
              <a:ext uri="{FF2B5EF4-FFF2-40B4-BE49-F238E27FC236}">
                <a16:creationId xmlns:a16="http://schemas.microsoft.com/office/drawing/2014/main" id="{43423295-2689-DE4E-BC31-7F936115F53C}"/>
              </a:ext>
            </a:extLst>
          </p:cNvPr>
          <p:cNvSpPr>
            <a:spLocks noChangeAspect="1"/>
          </p:cNvSpPr>
          <p:nvPr/>
        </p:nvSpPr>
        <p:spPr>
          <a:xfrm>
            <a:off x="1581245" y="-6498054"/>
            <a:ext cx="7088873" cy="577596"/>
          </a:xfrm>
          <a:custGeom>
            <a:avLst/>
            <a:gdLst/>
            <a:ahLst/>
            <a:cxnLst/>
            <a:rect l="l" t="t" r="r" b="b"/>
            <a:pathLst>
              <a:path w="4395470" h="358140">
                <a:moveTo>
                  <a:pt x="4395216" y="0"/>
                </a:moveTo>
                <a:lnTo>
                  <a:pt x="119176" y="0"/>
                </a:lnTo>
                <a:lnTo>
                  <a:pt x="0" y="358139"/>
                </a:lnTo>
                <a:lnTo>
                  <a:pt x="4276090" y="358139"/>
                </a:lnTo>
                <a:lnTo>
                  <a:pt x="4395216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 anchor="ctr"/>
          <a:lstStyle/>
          <a:p>
            <a:pPr algn="ctr" defTabSz="812810">
              <a:defRPr/>
            </a:pPr>
            <a:r>
              <a:rPr lang="fr-FR" sz="2903" b="1" dirty="0">
                <a:solidFill>
                  <a:prstClr val="white"/>
                </a:solidFill>
                <a:latin typeface="Calibri" panose="020F0502020204030204"/>
              </a:rPr>
              <a:t>TOUCHE OFFENSIVE – PASSE A 10</a:t>
            </a:r>
            <a:endParaRPr sz="290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E79969B8-8D9E-F04C-943F-4F5F04B8D6AB}"/>
              </a:ext>
            </a:extLst>
          </p:cNvPr>
          <p:cNvGrpSpPr>
            <a:grpSpLocks noChangeAspect="1"/>
          </p:cNvGrpSpPr>
          <p:nvPr/>
        </p:nvGrpSpPr>
        <p:grpSpPr>
          <a:xfrm>
            <a:off x="164953" y="-4642276"/>
            <a:ext cx="770340" cy="754775"/>
            <a:chOff x="355092" y="1645919"/>
            <a:chExt cx="502920" cy="492759"/>
          </a:xfrm>
        </p:grpSpPr>
        <p:sp>
          <p:nvSpPr>
            <p:cNvPr id="121" name="object 31">
              <a:extLst>
                <a:ext uri="{FF2B5EF4-FFF2-40B4-BE49-F238E27FC236}">
                  <a16:creationId xmlns:a16="http://schemas.microsoft.com/office/drawing/2014/main" id="{245ECDCD-F3D5-E847-A3E3-B2271E2601BF}"/>
                </a:ext>
              </a:extLst>
            </p:cNvPr>
            <p:cNvSpPr/>
            <p:nvPr/>
          </p:nvSpPr>
          <p:spPr>
            <a:xfrm>
              <a:off x="355092" y="1645919"/>
              <a:ext cx="502920" cy="492759"/>
            </a:xfrm>
            <a:custGeom>
              <a:avLst/>
              <a:gdLst/>
              <a:ahLst/>
              <a:cxnLst/>
              <a:rect l="l" t="t" r="r" b="b"/>
              <a:pathLst>
                <a:path w="502919" h="492760">
                  <a:moveTo>
                    <a:pt x="251459" y="0"/>
                  </a:moveTo>
                  <a:lnTo>
                    <a:pt x="206260" y="3966"/>
                  </a:lnTo>
                  <a:lnTo>
                    <a:pt x="163718" y="15403"/>
                  </a:lnTo>
                  <a:lnTo>
                    <a:pt x="124544" y="33612"/>
                  </a:lnTo>
                  <a:lnTo>
                    <a:pt x="89448" y="57899"/>
                  </a:lnTo>
                  <a:lnTo>
                    <a:pt x="59141" y="87567"/>
                  </a:lnTo>
                  <a:lnTo>
                    <a:pt x="34332" y="121920"/>
                  </a:lnTo>
                  <a:lnTo>
                    <a:pt x="15732" y="160261"/>
                  </a:lnTo>
                  <a:lnTo>
                    <a:pt x="4051" y="201895"/>
                  </a:lnTo>
                  <a:lnTo>
                    <a:pt x="0" y="246125"/>
                  </a:lnTo>
                  <a:lnTo>
                    <a:pt x="4051" y="290356"/>
                  </a:lnTo>
                  <a:lnTo>
                    <a:pt x="15732" y="331990"/>
                  </a:lnTo>
                  <a:lnTo>
                    <a:pt x="34332" y="370331"/>
                  </a:lnTo>
                  <a:lnTo>
                    <a:pt x="59141" y="404684"/>
                  </a:lnTo>
                  <a:lnTo>
                    <a:pt x="89448" y="434352"/>
                  </a:lnTo>
                  <a:lnTo>
                    <a:pt x="124544" y="458639"/>
                  </a:lnTo>
                  <a:lnTo>
                    <a:pt x="163718" y="476848"/>
                  </a:lnTo>
                  <a:lnTo>
                    <a:pt x="206260" y="488285"/>
                  </a:lnTo>
                  <a:lnTo>
                    <a:pt x="251459" y="492251"/>
                  </a:lnTo>
                  <a:lnTo>
                    <a:pt x="296659" y="488285"/>
                  </a:lnTo>
                  <a:lnTo>
                    <a:pt x="339201" y="476848"/>
                  </a:lnTo>
                  <a:lnTo>
                    <a:pt x="378375" y="458639"/>
                  </a:lnTo>
                  <a:lnTo>
                    <a:pt x="413471" y="434352"/>
                  </a:lnTo>
                  <a:lnTo>
                    <a:pt x="443778" y="404684"/>
                  </a:lnTo>
                  <a:lnTo>
                    <a:pt x="468587" y="370331"/>
                  </a:lnTo>
                  <a:lnTo>
                    <a:pt x="487187" y="331990"/>
                  </a:lnTo>
                  <a:lnTo>
                    <a:pt x="498868" y="290356"/>
                  </a:lnTo>
                  <a:lnTo>
                    <a:pt x="502920" y="246125"/>
                  </a:lnTo>
                  <a:lnTo>
                    <a:pt x="498868" y="201895"/>
                  </a:lnTo>
                  <a:lnTo>
                    <a:pt x="487187" y="160261"/>
                  </a:lnTo>
                  <a:lnTo>
                    <a:pt x="468587" y="121920"/>
                  </a:lnTo>
                  <a:lnTo>
                    <a:pt x="443778" y="87567"/>
                  </a:lnTo>
                  <a:lnTo>
                    <a:pt x="413471" y="57899"/>
                  </a:lnTo>
                  <a:lnTo>
                    <a:pt x="378375" y="33612"/>
                  </a:lnTo>
                  <a:lnTo>
                    <a:pt x="339201" y="15403"/>
                  </a:lnTo>
                  <a:lnTo>
                    <a:pt x="296659" y="3966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defTabSz="812810">
                <a:defRPr/>
              </a:pPr>
              <a:endParaRPr sz="290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object 32">
              <a:extLst>
                <a:ext uri="{FF2B5EF4-FFF2-40B4-BE49-F238E27FC236}">
                  <a16:creationId xmlns:a16="http://schemas.microsoft.com/office/drawing/2014/main" id="{18CB8A6D-9952-F140-BF34-EFDC948B8A12}"/>
                </a:ext>
              </a:extLst>
            </p:cNvPr>
            <p:cNvSpPr/>
            <p:nvPr/>
          </p:nvSpPr>
          <p:spPr>
            <a:xfrm>
              <a:off x="406908" y="1684019"/>
              <a:ext cx="403860" cy="4160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812810">
                <a:defRPr/>
              </a:pPr>
              <a:endParaRPr sz="290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8" name="Image 3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073AE05D-6013-6A47-8112-EF2AB070B6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99811" y="12894488"/>
            <a:ext cx="1480658" cy="14287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974256" y="-3098495"/>
            <a:ext cx="5008860" cy="14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LANCEMENT DE JEU: 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812810"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Touche type « football » hors des limites du terrain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161F322-FFFA-4F93-A0EE-0CD89AD34E81}"/>
              </a:ext>
            </a:extLst>
          </p:cNvPr>
          <p:cNvSpPr/>
          <p:nvPr/>
        </p:nvSpPr>
        <p:spPr>
          <a:xfrm>
            <a:off x="312360" y="451941"/>
            <a:ext cx="5066587" cy="2763064"/>
          </a:xfrm>
          <a:prstGeom prst="rect">
            <a:avLst/>
          </a:prstGeom>
        </p:spPr>
        <p:txBody>
          <a:bodyPr wrap="square" lIns="162560" tIns="81280" rIns="162560" bIns="81280" anchor="t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COMPORTEMENTS ATTENDUS: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5452" indent="-275452" algn="just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/>
                <a:ea typeface="Verdana"/>
              </a:rPr>
              <a:t>Lanceur: lancer la balle trajectoire tendue ou lobbée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5452" indent="-275452" algn="just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/>
                <a:ea typeface="Verdana"/>
              </a:rPr>
              <a:t> Sauteurs: 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6" indent="-508006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Verdana"/>
                <a:ea typeface="Verdana"/>
              </a:rPr>
              <a:t>Se démarquer vers l’avant, vers l'arrière ou dans la hauteur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6" indent="-508006" algn="just" defTabSz="812810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Verdana"/>
                <a:ea typeface="Verdana"/>
              </a:rPr>
              <a:t>Attraper la balle au dessus de la tête (en sautant)</a:t>
            </a:r>
          </a:p>
        </p:txBody>
      </p: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FC18E5E9-CAAB-4C5F-BAA1-1478FD991388}"/>
              </a:ext>
            </a:extLst>
          </p:cNvPr>
          <p:cNvGrpSpPr>
            <a:grpSpLocks noChangeAspect="1"/>
          </p:cNvGrpSpPr>
          <p:nvPr/>
        </p:nvGrpSpPr>
        <p:grpSpPr>
          <a:xfrm>
            <a:off x="208079" y="-1084896"/>
            <a:ext cx="821335" cy="804741"/>
            <a:chOff x="140153" y="710775"/>
            <a:chExt cx="2014111" cy="1973416"/>
          </a:xfrm>
        </p:grpSpPr>
        <p:sp>
          <p:nvSpPr>
            <p:cNvPr id="155" name="object 31">
              <a:extLst>
                <a:ext uri="{FF2B5EF4-FFF2-40B4-BE49-F238E27FC236}">
                  <a16:creationId xmlns:a16="http://schemas.microsoft.com/office/drawing/2014/main" id="{232C20A6-35F2-49F9-8A0F-B2147FE1B4CF}"/>
                </a:ext>
              </a:extLst>
            </p:cNvPr>
            <p:cNvSpPr/>
            <p:nvPr/>
          </p:nvSpPr>
          <p:spPr>
            <a:xfrm>
              <a:off x="140153" y="710775"/>
              <a:ext cx="2014111" cy="1973416"/>
            </a:xfrm>
            <a:custGeom>
              <a:avLst/>
              <a:gdLst/>
              <a:ahLst/>
              <a:cxnLst/>
              <a:rect l="l" t="t" r="r" b="b"/>
              <a:pathLst>
                <a:path w="502919" h="492760">
                  <a:moveTo>
                    <a:pt x="251459" y="0"/>
                  </a:moveTo>
                  <a:lnTo>
                    <a:pt x="206260" y="3966"/>
                  </a:lnTo>
                  <a:lnTo>
                    <a:pt x="163718" y="15403"/>
                  </a:lnTo>
                  <a:lnTo>
                    <a:pt x="124544" y="33612"/>
                  </a:lnTo>
                  <a:lnTo>
                    <a:pt x="89448" y="57899"/>
                  </a:lnTo>
                  <a:lnTo>
                    <a:pt x="59141" y="87567"/>
                  </a:lnTo>
                  <a:lnTo>
                    <a:pt x="34332" y="121920"/>
                  </a:lnTo>
                  <a:lnTo>
                    <a:pt x="15732" y="160261"/>
                  </a:lnTo>
                  <a:lnTo>
                    <a:pt x="4051" y="201895"/>
                  </a:lnTo>
                  <a:lnTo>
                    <a:pt x="0" y="246125"/>
                  </a:lnTo>
                  <a:lnTo>
                    <a:pt x="4051" y="290356"/>
                  </a:lnTo>
                  <a:lnTo>
                    <a:pt x="15732" y="331990"/>
                  </a:lnTo>
                  <a:lnTo>
                    <a:pt x="34332" y="370331"/>
                  </a:lnTo>
                  <a:lnTo>
                    <a:pt x="59141" y="404684"/>
                  </a:lnTo>
                  <a:lnTo>
                    <a:pt x="89448" y="434352"/>
                  </a:lnTo>
                  <a:lnTo>
                    <a:pt x="124544" y="458639"/>
                  </a:lnTo>
                  <a:lnTo>
                    <a:pt x="163718" y="476848"/>
                  </a:lnTo>
                  <a:lnTo>
                    <a:pt x="206260" y="488285"/>
                  </a:lnTo>
                  <a:lnTo>
                    <a:pt x="251459" y="492251"/>
                  </a:lnTo>
                  <a:lnTo>
                    <a:pt x="296659" y="488285"/>
                  </a:lnTo>
                  <a:lnTo>
                    <a:pt x="339201" y="476848"/>
                  </a:lnTo>
                  <a:lnTo>
                    <a:pt x="378375" y="458639"/>
                  </a:lnTo>
                  <a:lnTo>
                    <a:pt x="413471" y="434352"/>
                  </a:lnTo>
                  <a:lnTo>
                    <a:pt x="443778" y="404684"/>
                  </a:lnTo>
                  <a:lnTo>
                    <a:pt x="468587" y="370331"/>
                  </a:lnTo>
                  <a:lnTo>
                    <a:pt x="487187" y="331990"/>
                  </a:lnTo>
                  <a:lnTo>
                    <a:pt x="498868" y="290356"/>
                  </a:lnTo>
                  <a:lnTo>
                    <a:pt x="502920" y="246125"/>
                  </a:lnTo>
                  <a:lnTo>
                    <a:pt x="498868" y="201895"/>
                  </a:lnTo>
                  <a:lnTo>
                    <a:pt x="487187" y="160261"/>
                  </a:lnTo>
                  <a:lnTo>
                    <a:pt x="468587" y="121920"/>
                  </a:lnTo>
                  <a:lnTo>
                    <a:pt x="443778" y="87567"/>
                  </a:lnTo>
                  <a:lnTo>
                    <a:pt x="413471" y="57899"/>
                  </a:lnTo>
                  <a:lnTo>
                    <a:pt x="378375" y="33612"/>
                  </a:lnTo>
                  <a:lnTo>
                    <a:pt x="339201" y="15403"/>
                  </a:lnTo>
                  <a:lnTo>
                    <a:pt x="296659" y="3966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defTabSz="812810">
                <a:defRPr/>
              </a:pPr>
              <a:endParaRPr sz="290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56" name="Picture 2" descr="Joueur De Rugby Courir Avec Le Ballon | Icons Gratuite">
              <a:extLst>
                <a:ext uri="{FF2B5EF4-FFF2-40B4-BE49-F238E27FC236}">
                  <a16:creationId xmlns:a16="http://schemas.microsoft.com/office/drawing/2014/main" id="{41F8E7CF-7330-4A88-B829-0CA9B60ED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>
                    <a:alpha val="0"/>
                  </a:srgbClr>
                </a:clrFrom>
                <a:clrTo>
                  <a:srgbClr val="FFFFFF">
                    <a:alpha val="0"/>
                  </a:srgbClr>
                </a:clrTo>
              </a:clrChange>
              <a:alphaModFix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ChalkSketch/>
                      </a14:imgEffect>
                      <a14:imgEffect>
                        <a14:colorTemperature colorTemp="64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74" y="860907"/>
              <a:ext cx="1618906" cy="16189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2F342DA-AE26-473F-A9B3-9620CD8FAD58}"/>
              </a:ext>
            </a:extLst>
          </p:cNvPr>
          <p:cNvSpPr/>
          <p:nvPr/>
        </p:nvSpPr>
        <p:spPr>
          <a:xfrm>
            <a:off x="459013" y="3177672"/>
            <a:ext cx="5157698" cy="1268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REGLES: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Réception au dessus de la tête = 1 passe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10 passes = 1 point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Lancer à plus de 3m du PB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484388CC-565C-420A-BFA5-F8FA100056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2" y="-5777582"/>
            <a:ext cx="1451417" cy="11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13A2D6-AFD3-454C-AF70-9D55FA09B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788" y="1993153"/>
            <a:ext cx="10363200" cy="2387600"/>
          </a:xfrm>
        </p:spPr>
        <p:txBody>
          <a:bodyPr/>
          <a:lstStyle/>
          <a:p>
            <a:r>
              <a:rPr lang="fr-FR" sz="5400" dirty="0"/>
              <a:t>ÉCHAUFFEMENT PARALLÈLE </a:t>
            </a:r>
            <a:br>
              <a:rPr lang="fr-FR" sz="5400" dirty="0"/>
            </a:br>
            <a:r>
              <a:rPr lang="fr-FR" sz="5400" dirty="0"/>
              <a:t>LANCER – RÉCEPTION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FD22D8-DB9B-60F8-A406-965F0BC9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1C3E-B77E-4432-8B4A-4B2A78958DD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550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49693C4-6087-1F01-0124-D2EED1C9B1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5" name="Commande DTN - M12 Touche - Echauffement">
            <a:hlinkClick r:id="" action="ppaction://media"/>
            <a:extLst>
              <a:ext uri="{FF2B5EF4-FFF2-40B4-BE49-F238E27FC236}">
                <a16:creationId xmlns:a16="http://schemas.microsoft.com/office/drawing/2014/main" id="{E3B1D3CE-1742-1482-58E1-AF24596B6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3580" y="958010"/>
            <a:ext cx="8464840" cy="476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7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9429</TotalTime>
  <Words>207</Words>
  <Application>Microsoft Office PowerPoint</Application>
  <PresentationFormat>Grand écran</PresentationFormat>
  <Paragraphs>37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Carlito</vt:lpstr>
      <vt:lpstr>Roboto</vt:lpstr>
      <vt:lpstr>Verdana</vt:lpstr>
      <vt:lpstr>Wingdings</vt:lpstr>
      <vt:lpstr>1_Thème Office</vt:lpstr>
      <vt:lpstr>LE BASKET RUGBY</vt:lpstr>
      <vt:lpstr>Présentation PowerPoint</vt:lpstr>
      <vt:lpstr>ÉCHAUFFEMENT PARALLÈLE  LANCER – RÉCEPTION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Montserrat Amédée</dc:creator>
  <cp:lastModifiedBy>Salomé GARAULT</cp:lastModifiedBy>
  <cp:revision>55</cp:revision>
  <dcterms:created xsi:type="dcterms:W3CDTF">2023-11-13T19:24:40Z</dcterms:created>
  <dcterms:modified xsi:type="dcterms:W3CDTF">2024-02-19T14:41:49Z</dcterms:modified>
</cp:coreProperties>
</file>