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8" r:id="rId2"/>
    <p:sldId id="256" r:id="rId3"/>
    <p:sldId id="257"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F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4640"/>
  </p:normalViewPr>
  <p:slideViewPr>
    <p:cSldViewPr snapToGrid="0">
      <p:cViewPr varScale="1">
        <p:scale>
          <a:sx n="107" d="100"/>
          <a:sy n="107" d="100"/>
        </p:scale>
        <p:origin x="77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9D0BF5-7E3B-4DC6-A7ED-835A7A8F6742}"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F9F610DB-6D39-457A-B3EB-B0C8C1FE4B01}">
      <dgm:prSet phldrT="[Texte]"/>
      <dgm:spPr/>
      <dgm:t>
        <a:bodyPr/>
        <a:lstStyle/>
        <a:p>
          <a:r>
            <a:rPr lang="fr-FR" b="1" dirty="0">
              <a:latin typeface="Arial" panose="020B0604020202020204" pitchFamily="34" charset="0"/>
              <a:cs typeface="Arial" panose="020B0604020202020204" pitchFamily="34" charset="0"/>
            </a:rPr>
            <a:t>Identification</a:t>
          </a:r>
        </a:p>
      </dgm:t>
    </dgm:pt>
    <dgm:pt modelId="{A5F63901-F457-4E33-83BA-FBBDC9CE0B99}" type="par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E8046F97-BBAC-4589-B29C-CB956D183F71}" type="sib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B24F26F1-DC46-4A0E-918B-85BD7B409714}">
      <dgm:prSet phldrT="[Texte]"/>
      <dgm:spPr>
        <a:solidFill>
          <a:srgbClr val="FF0000"/>
        </a:solidFill>
      </dgm:spPr>
      <dgm:t>
        <a:bodyPr/>
        <a:lstStyle/>
        <a:p>
          <a:r>
            <a:rPr lang="fr-FR" b="1" dirty="0">
              <a:latin typeface="Arial" panose="020B0604020202020204" pitchFamily="34" charset="0"/>
              <a:cs typeface="Arial" panose="020B0604020202020204" pitchFamily="34" charset="0"/>
            </a:rPr>
            <a:t>Diplômes / Compétences</a:t>
          </a:r>
        </a:p>
      </dgm:t>
    </dgm:pt>
    <dgm:pt modelId="{64404C18-29FE-44F1-8AB0-2163281907EF}" type="par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D4F253A1-6D54-4B35-9675-060DBE5605EF}" type="sib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F12817DE-CE91-4179-874C-5BE816AC69D2}">
      <dgm:prSet phldrT="[Texte]"/>
      <dgm:spPr/>
      <dgm:t>
        <a:bodyPr/>
        <a:lstStyle/>
        <a:p>
          <a:r>
            <a:rPr lang="fr-FR" b="1" dirty="0">
              <a:latin typeface="Arial" panose="020B0604020202020204" pitchFamily="34" charset="0"/>
              <a:cs typeface="Arial" panose="020B0604020202020204" pitchFamily="34" charset="0"/>
            </a:rPr>
            <a:t>Fidélisation</a:t>
          </a:r>
        </a:p>
      </dgm:t>
    </dgm:pt>
    <dgm:pt modelId="{92545C51-FDAD-4243-AF54-1EB42284A2A1}" type="parTrans" cxnId="{2AEC9E43-8495-4674-90CB-651DC3CDD921}">
      <dgm:prSet/>
      <dgm:spPr/>
      <dgm:t>
        <a:bodyPr/>
        <a:lstStyle/>
        <a:p>
          <a:endParaRPr lang="fr-FR" b="1">
            <a:latin typeface="Arial" panose="020B0604020202020204" pitchFamily="34" charset="0"/>
            <a:cs typeface="Arial" panose="020B0604020202020204" pitchFamily="34" charset="0"/>
          </a:endParaRPr>
        </a:p>
      </dgm:t>
    </dgm:pt>
    <dgm:pt modelId="{B540EBD7-E987-4B6D-9735-6A8EDA04AE69}" type="sibTrans" cxnId="{2AEC9E43-8495-4674-90CB-651DC3CDD921}">
      <dgm:prSet/>
      <dgm:spPr/>
      <dgm:t>
        <a:bodyPr/>
        <a:lstStyle/>
        <a:p>
          <a:endParaRPr lang="fr-FR" b="1">
            <a:latin typeface="Arial" panose="020B0604020202020204" pitchFamily="34" charset="0"/>
            <a:cs typeface="Arial" panose="020B0604020202020204" pitchFamily="34" charset="0"/>
          </a:endParaRPr>
        </a:p>
      </dgm:t>
    </dgm:pt>
    <dgm:pt modelId="{367707AD-9C73-4A02-9353-8AD17AF9E96D}">
      <dgm:prSet phldrT="[Texte]"/>
      <dgm:spPr>
        <a:solidFill>
          <a:srgbClr val="FF0000"/>
        </a:solidFill>
      </dgm:spPr>
      <dgm:t>
        <a:bodyPr/>
        <a:lstStyle/>
        <a:p>
          <a:r>
            <a:rPr lang="fr-FR" b="1" dirty="0">
              <a:latin typeface="Arial" panose="020B0604020202020204" pitchFamily="34" charset="0"/>
              <a:cs typeface="Arial" panose="020B0604020202020204" pitchFamily="34" charset="0"/>
            </a:rPr>
            <a:t>Motivations</a:t>
          </a:r>
        </a:p>
      </dgm:t>
    </dgm:pt>
    <dgm:pt modelId="{953EF0D1-7847-4756-9B06-357C3B63BEF2}" type="parTrans" cxnId="{A60B4864-B8B0-44E1-9353-97621BFBABC5}">
      <dgm:prSet/>
      <dgm:spPr/>
      <dgm:t>
        <a:bodyPr/>
        <a:lstStyle/>
        <a:p>
          <a:endParaRPr lang="fr-FR" b="1">
            <a:latin typeface="Arial" panose="020B0604020202020204" pitchFamily="34" charset="0"/>
            <a:cs typeface="Arial" panose="020B0604020202020204" pitchFamily="34" charset="0"/>
          </a:endParaRPr>
        </a:p>
      </dgm:t>
    </dgm:pt>
    <dgm:pt modelId="{2E652E0E-B74F-4A75-92E6-52F10751C15F}" type="sibTrans" cxnId="{A60B4864-B8B0-44E1-9353-97621BFBABC5}">
      <dgm:prSet/>
      <dgm:spPr/>
      <dgm:t>
        <a:bodyPr/>
        <a:lstStyle/>
        <a:p>
          <a:endParaRPr lang="fr-FR" b="1">
            <a:latin typeface="Arial" panose="020B0604020202020204" pitchFamily="34" charset="0"/>
            <a:cs typeface="Arial" panose="020B0604020202020204" pitchFamily="34" charset="0"/>
          </a:endParaRPr>
        </a:p>
      </dgm:t>
    </dgm:pt>
    <dgm:pt modelId="{21B3BB85-37D3-4B4B-81C6-5A08A57E91D7}">
      <dgm:prSet phldrT="[Texte]"/>
      <dgm:spPr/>
      <dgm:t>
        <a:bodyPr/>
        <a:lstStyle/>
        <a:p>
          <a:r>
            <a:rPr lang="fr-FR" b="1" dirty="0">
              <a:latin typeface="Arial" panose="020B0604020202020204" pitchFamily="34" charset="0"/>
              <a:cs typeface="Arial" panose="020B0604020202020204" pitchFamily="34" charset="0"/>
            </a:rPr>
            <a:t>Disponibilités</a:t>
          </a:r>
        </a:p>
      </dgm:t>
    </dgm:pt>
    <dgm:pt modelId="{1DBDACA7-5696-4C35-8A04-201DB497C5C3}" type="par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7F84C38A-5A7E-4AEB-98A3-595EBBEB0DD9}" type="sib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34B7A8DC-F27B-4C79-8941-4C7C487EA3D3}">
      <dgm:prSet/>
      <dgm:spPr>
        <a:solidFill>
          <a:srgbClr val="FF0000"/>
        </a:solidFill>
      </dgm:spPr>
      <dgm:t>
        <a:bodyPr/>
        <a:lstStyle/>
        <a:p>
          <a:r>
            <a:rPr lang="fr-FR" b="1" dirty="0">
              <a:latin typeface="Arial" panose="020B0604020202020204" pitchFamily="34" charset="0"/>
              <a:cs typeface="Arial" panose="020B0604020202020204" pitchFamily="34" charset="0"/>
            </a:rPr>
            <a:t>Volume d’investissement</a:t>
          </a:r>
        </a:p>
      </dgm:t>
    </dgm:pt>
    <dgm:pt modelId="{E59AF1AB-7087-4689-9C45-DFF2B627B09C}" type="parTrans" cxnId="{38D33A4F-9D3A-4DF7-A5BF-11169929B0A1}">
      <dgm:prSet/>
      <dgm:spPr/>
      <dgm:t>
        <a:bodyPr/>
        <a:lstStyle/>
        <a:p>
          <a:endParaRPr lang="fr-FR" b="1">
            <a:latin typeface="Arial" panose="020B0604020202020204" pitchFamily="34" charset="0"/>
            <a:cs typeface="Arial" panose="020B0604020202020204" pitchFamily="34" charset="0"/>
          </a:endParaRPr>
        </a:p>
      </dgm:t>
    </dgm:pt>
    <dgm:pt modelId="{23561E33-65E5-469B-ABC0-5D2AB8993868}" type="sibTrans" cxnId="{38D33A4F-9D3A-4DF7-A5BF-11169929B0A1}">
      <dgm:prSet/>
      <dgm:spPr/>
      <dgm:t>
        <a:bodyPr/>
        <a:lstStyle/>
        <a:p>
          <a:endParaRPr lang="fr-FR" b="1">
            <a:latin typeface="Arial" panose="020B0604020202020204" pitchFamily="34" charset="0"/>
            <a:cs typeface="Arial" panose="020B0604020202020204" pitchFamily="34" charset="0"/>
          </a:endParaRPr>
        </a:p>
      </dgm:t>
    </dgm:pt>
    <dgm:pt modelId="{1857A3C4-447D-4493-A59D-319D43F6B9B4}" type="pres">
      <dgm:prSet presAssocID="{4C9D0BF5-7E3B-4DC6-A7ED-835A7A8F6742}" presName="cycle" presStyleCnt="0">
        <dgm:presLayoutVars>
          <dgm:dir/>
          <dgm:resizeHandles val="exact"/>
        </dgm:presLayoutVars>
      </dgm:prSet>
      <dgm:spPr/>
    </dgm:pt>
    <dgm:pt modelId="{2DABC721-4302-4EE1-AB6D-0D196E792EE0}" type="pres">
      <dgm:prSet presAssocID="{F9F610DB-6D39-457A-B3EB-B0C8C1FE4B01}" presName="node" presStyleLbl="node1" presStyleIdx="0" presStyleCnt="6">
        <dgm:presLayoutVars>
          <dgm:bulletEnabled val="1"/>
        </dgm:presLayoutVars>
      </dgm:prSet>
      <dgm:spPr/>
    </dgm:pt>
    <dgm:pt modelId="{92309E1C-68D4-4ECD-B506-73D781593252}" type="pres">
      <dgm:prSet presAssocID="{F9F610DB-6D39-457A-B3EB-B0C8C1FE4B01}" presName="spNode" presStyleCnt="0"/>
      <dgm:spPr/>
    </dgm:pt>
    <dgm:pt modelId="{DD349F51-40F3-4E81-8519-4A3BEE313A85}" type="pres">
      <dgm:prSet presAssocID="{E8046F97-BBAC-4589-B29C-CB956D183F71}" presName="sibTrans" presStyleLbl="sibTrans1D1" presStyleIdx="0" presStyleCnt="6"/>
      <dgm:spPr/>
    </dgm:pt>
    <dgm:pt modelId="{2108EDDB-D178-4FA3-ABB1-4BA30AD95616}" type="pres">
      <dgm:prSet presAssocID="{B24F26F1-DC46-4A0E-918B-85BD7B409714}" presName="node" presStyleLbl="node1" presStyleIdx="1" presStyleCnt="6">
        <dgm:presLayoutVars>
          <dgm:bulletEnabled val="1"/>
        </dgm:presLayoutVars>
      </dgm:prSet>
      <dgm:spPr/>
    </dgm:pt>
    <dgm:pt modelId="{D89B0CE4-AFF1-469E-9D49-A94CDFF35133}" type="pres">
      <dgm:prSet presAssocID="{B24F26F1-DC46-4A0E-918B-85BD7B409714}" presName="spNode" presStyleCnt="0"/>
      <dgm:spPr/>
    </dgm:pt>
    <dgm:pt modelId="{C653FCE4-4126-43C7-846D-E3AED591EF1C}" type="pres">
      <dgm:prSet presAssocID="{D4F253A1-6D54-4B35-9675-060DBE5605EF}" presName="sibTrans" presStyleLbl="sibTrans1D1" presStyleIdx="1" presStyleCnt="6"/>
      <dgm:spPr/>
    </dgm:pt>
    <dgm:pt modelId="{C11C0759-84B6-4591-AC02-2101EB83AC3D}" type="pres">
      <dgm:prSet presAssocID="{F12817DE-CE91-4179-874C-5BE816AC69D2}" presName="node" presStyleLbl="node1" presStyleIdx="2" presStyleCnt="6" custRadScaleRad="98328" custRadScaleInc="2821">
        <dgm:presLayoutVars>
          <dgm:bulletEnabled val="1"/>
        </dgm:presLayoutVars>
      </dgm:prSet>
      <dgm:spPr/>
    </dgm:pt>
    <dgm:pt modelId="{7472E883-BECE-4CEF-81B9-92E308445FCE}" type="pres">
      <dgm:prSet presAssocID="{F12817DE-CE91-4179-874C-5BE816AC69D2}" presName="spNode" presStyleCnt="0"/>
      <dgm:spPr/>
    </dgm:pt>
    <dgm:pt modelId="{6F8F3A78-6C95-49B1-B9C6-E9EA8C9CC524}" type="pres">
      <dgm:prSet presAssocID="{B540EBD7-E987-4B6D-9735-6A8EDA04AE69}" presName="sibTrans" presStyleLbl="sibTrans1D1" presStyleIdx="2" presStyleCnt="6"/>
      <dgm:spPr/>
    </dgm:pt>
    <dgm:pt modelId="{A90C68BD-DDA3-40AC-B211-71FA5FBEFA25}" type="pres">
      <dgm:prSet presAssocID="{367707AD-9C73-4A02-9353-8AD17AF9E96D}" presName="node" presStyleLbl="node1" presStyleIdx="3" presStyleCnt="6">
        <dgm:presLayoutVars>
          <dgm:bulletEnabled val="1"/>
        </dgm:presLayoutVars>
      </dgm:prSet>
      <dgm:spPr/>
    </dgm:pt>
    <dgm:pt modelId="{3BD22E9F-87D9-4D9A-AA88-025D07D7F02B}" type="pres">
      <dgm:prSet presAssocID="{367707AD-9C73-4A02-9353-8AD17AF9E96D}" presName="spNode" presStyleCnt="0"/>
      <dgm:spPr/>
    </dgm:pt>
    <dgm:pt modelId="{6594BB9A-BD6A-4EC8-9575-C1397B5E9CD8}" type="pres">
      <dgm:prSet presAssocID="{2E652E0E-B74F-4A75-92E6-52F10751C15F}" presName="sibTrans" presStyleLbl="sibTrans1D1" presStyleIdx="3" presStyleCnt="6"/>
      <dgm:spPr/>
    </dgm:pt>
    <dgm:pt modelId="{080E5BA2-07E9-45D6-9516-410D521B9439}" type="pres">
      <dgm:prSet presAssocID="{21B3BB85-37D3-4B4B-81C6-5A08A57E91D7}" presName="node" presStyleLbl="node1" presStyleIdx="4" presStyleCnt="6">
        <dgm:presLayoutVars>
          <dgm:bulletEnabled val="1"/>
        </dgm:presLayoutVars>
      </dgm:prSet>
      <dgm:spPr/>
    </dgm:pt>
    <dgm:pt modelId="{49E2A11B-5AC5-4001-AC70-0F80F9E1C415}" type="pres">
      <dgm:prSet presAssocID="{21B3BB85-37D3-4B4B-81C6-5A08A57E91D7}" presName="spNode" presStyleCnt="0"/>
      <dgm:spPr/>
    </dgm:pt>
    <dgm:pt modelId="{3F81D6E6-0AA1-445B-B8ED-7D901DCCACD5}" type="pres">
      <dgm:prSet presAssocID="{7F84C38A-5A7E-4AEB-98A3-595EBBEB0DD9}" presName="sibTrans" presStyleLbl="sibTrans1D1" presStyleIdx="4" presStyleCnt="6"/>
      <dgm:spPr/>
    </dgm:pt>
    <dgm:pt modelId="{AE6DA062-7E3D-4E7B-B4C5-3070B06615A1}" type="pres">
      <dgm:prSet presAssocID="{34B7A8DC-F27B-4C79-8941-4C7C487EA3D3}" presName="node" presStyleLbl="node1" presStyleIdx="5" presStyleCnt="6">
        <dgm:presLayoutVars>
          <dgm:bulletEnabled val="1"/>
        </dgm:presLayoutVars>
      </dgm:prSet>
      <dgm:spPr/>
    </dgm:pt>
    <dgm:pt modelId="{C4C45CD5-2A13-4249-A4AC-FEE469AB5593}" type="pres">
      <dgm:prSet presAssocID="{34B7A8DC-F27B-4C79-8941-4C7C487EA3D3}" presName="spNode" presStyleCnt="0"/>
      <dgm:spPr/>
    </dgm:pt>
    <dgm:pt modelId="{6A321E64-E9B3-4A55-990A-4FBE9010E172}" type="pres">
      <dgm:prSet presAssocID="{23561E33-65E5-469B-ABC0-5D2AB8993868}" presName="sibTrans" presStyleLbl="sibTrans1D1" presStyleIdx="5" presStyleCnt="6"/>
      <dgm:spPr/>
    </dgm:pt>
  </dgm:ptLst>
  <dgm:cxnLst>
    <dgm:cxn modelId="{9314BD04-51B4-4FB8-A524-C033F90D5326}" type="presOf" srcId="{B540EBD7-E987-4B6D-9735-6A8EDA04AE69}" destId="{6F8F3A78-6C95-49B1-B9C6-E9EA8C9CC524}" srcOrd="0" destOrd="0" presId="urn:microsoft.com/office/officeart/2005/8/layout/cycle6"/>
    <dgm:cxn modelId="{258A8C05-73A8-4A71-A0CD-B24EDDF63FD8}" type="presOf" srcId="{F12817DE-CE91-4179-874C-5BE816AC69D2}" destId="{C11C0759-84B6-4591-AC02-2101EB83AC3D}" srcOrd="0" destOrd="0" presId="urn:microsoft.com/office/officeart/2005/8/layout/cycle6"/>
    <dgm:cxn modelId="{B3DB780C-9A34-4C80-B1C5-03D52EAA9CC9}" type="presOf" srcId="{E8046F97-BBAC-4589-B29C-CB956D183F71}" destId="{DD349F51-40F3-4E81-8519-4A3BEE313A85}" srcOrd="0" destOrd="0" presId="urn:microsoft.com/office/officeart/2005/8/layout/cycle6"/>
    <dgm:cxn modelId="{2AEC9E43-8495-4674-90CB-651DC3CDD921}" srcId="{4C9D0BF5-7E3B-4DC6-A7ED-835A7A8F6742}" destId="{F12817DE-CE91-4179-874C-5BE816AC69D2}" srcOrd="2" destOrd="0" parTransId="{92545C51-FDAD-4243-AF54-1EB42284A2A1}" sibTransId="{B540EBD7-E987-4B6D-9735-6A8EDA04AE69}"/>
    <dgm:cxn modelId="{3B5CC348-082A-467E-8CD9-E9D09DFF59EC}" type="presOf" srcId="{4C9D0BF5-7E3B-4DC6-A7ED-835A7A8F6742}" destId="{1857A3C4-447D-4493-A59D-319D43F6B9B4}" srcOrd="0" destOrd="0" presId="urn:microsoft.com/office/officeart/2005/8/layout/cycle6"/>
    <dgm:cxn modelId="{38D33A4F-9D3A-4DF7-A5BF-11169929B0A1}" srcId="{4C9D0BF5-7E3B-4DC6-A7ED-835A7A8F6742}" destId="{34B7A8DC-F27B-4C79-8941-4C7C487EA3D3}" srcOrd="5" destOrd="0" parTransId="{E59AF1AB-7087-4689-9C45-DFF2B627B09C}" sibTransId="{23561E33-65E5-469B-ABC0-5D2AB8993868}"/>
    <dgm:cxn modelId="{66B9E253-00A3-4DA3-A82F-216EE3908DF4}" srcId="{4C9D0BF5-7E3B-4DC6-A7ED-835A7A8F6742}" destId="{21B3BB85-37D3-4B4B-81C6-5A08A57E91D7}" srcOrd="4" destOrd="0" parTransId="{1DBDACA7-5696-4C35-8A04-201DB497C5C3}" sibTransId="{7F84C38A-5A7E-4AEB-98A3-595EBBEB0DD9}"/>
    <dgm:cxn modelId="{BD987D59-3DA3-4A20-8607-D2A184DCE72F}" type="presOf" srcId="{23561E33-65E5-469B-ABC0-5D2AB8993868}" destId="{6A321E64-E9B3-4A55-990A-4FBE9010E172}" srcOrd="0" destOrd="0" presId="urn:microsoft.com/office/officeart/2005/8/layout/cycle6"/>
    <dgm:cxn modelId="{A60B4864-B8B0-44E1-9353-97621BFBABC5}" srcId="{4C9D0BF5-7E3B-4DC6-A7ED-835A7A8F6742}" destId="{367707AD-9C73-4A02-9353-8AD17AF9E96D}" srcOrd="3" destOrd="0" parTransId="{953EF0D1-7847-4756-9B06-357C3B63BEF2}" sibTransId="{2E652E0E-B74F-4A75-92E6-52F10751C15F}"/>
    <dgm:cxn modelId="{9A216C67-62D2-4E46-AED0-73A76072260A}" type="presOf" srcId="{D4F253A1-6D54-4B35-9675-060DBE5605EF}" destId="{C653FCE4-4126-43C7-846D-E3AED591EF1C}" srcOrd="0" destOrd="0" presId="urn:microsoft.com/office/officeart/2005/8/layout/cycle6"/>
    <dgm:cxn modelId="{609189B6-6255-489B-8724-06F2272B02D4}" srcId="{4C9D0BF5-7E3B-4DC6-A7ED-835A7A8F6742}" destId="{B24F26F1-DC46-4A0E-918B-85BD7B409714}" srcOrd="1" destOrd="0" parTransId="{64404C18-29FE-44F1-8AB0-2163281907EF}" sibTransId="{D4F253A1-6D54-4B35-9675-060DBE5605EF}"/>
    <dgm:cxn modelId="{0721FFC3-C0B5-410A-87F4-42D8F6AEB2D0}" type="presOf" srcId="{2E652E0E-B74F-4A75-92E6-52F10751C15F}" destId="{6594BB9A-BD6A-4EC8-9575-C1397B5E9CD8}" srcOrd="0" destOrd="0" presId="urn:microsoft.com/office/officeart/2005/8/layout/cycle6"/>
    <dgm:cxn modelId="{8458B1C5-69E4-4029-A6BC-E6315BC4ECE0}" type="presOf" srcId="{21B3BB85-37D3-4B4B-81C6-5A08A57E91D7}" destId="{080E5BA2-07E9-45D6-9516-410D521B9439}" srcOrd="0" destOrd="0" presId="urn:microsoft.com/office/officeart/2005/8/layout/cycle6"/>
    <dgm:cxn modelId="{3FED02D5-8F03-4101-B63F-D8CF337BF98C}" type="presOf" srcId="{367707AD-9C73-4A02-9353-8AD17AF9E96D}" destId="{A90C68BD-DDA3-40AC-B211-71FA5FBEFA25}" srcOrd="0" destOrd="0" presId="urn:microsoft.com/office/officeart/2005/8/layout/cycle6"/>
    <dgm:cxn modelId="{FCE15BDC-6068-471B-BD78-4C169E37921E}" srcId="{4C9D0BF5-7E3B-4DC6-A7ED-835A7A8F6742}" destId="{F9F610DB-6D39-457A-B3EB-B0C8C1FE4B01}" srcOrd="0" destOrd="0" parTransId="{A5F63901-F457-4E33-83BA-FBBDC9CE0B99}" sibTransId="{E8046F97-BBAC-4589-B29C-CB956D183F71}"/>
    <dgm:cxn modelId="{56E4CEE0-F2ED-4F6D-8A08-6318B277FEFA}" type="presOf" srcId="{34B7A8DC-F27B-4C79-8941-4C7C487EA3D3}" destId="{AE6DA062-7E3D-4E7B-B4C5-3070B06615A1}" srcOrd="0" destOrd="0" presId="urn:microsoft.com/office/officeart/2005/8/layout/cycle6"/>
    <dgm:cxn modelId="{ED6554E8-467C-461F-A0DD-7FE701842D61}" type="presOf" srcId="{7F84C38A-5A7E-4AEB-98A3-595EBBEB0DD9}" destId="{3F81D6E6-0AA1-445B-B8ED-7D901DCCACD5}" srcOrd="0" destOrd="0" presId="urn:microsoft.com/office/officeart/2005/8/layout/cycle6"/>
    <dgm:cxn modelId="{E37429F2-BCE4-4374-986B-3AB6999C0C8E}" type="presOf" srcId="{B24F26F1-DC46-4A0E-918B-85BD7B409714}" destId="{2108EDDB-D178-4FA3-ABB1-4BA30AD95616}" srcOrd="0" destOrd="0" presId="urn:microsoft.com/office/officeart/2005/8/layout/cycle6"/>
    <dgm:cxn modelId="{E3122EF4-36EC-46D2-8B4C-8228146A8E2B}" type="presOf" srcId="{F9F610DB-6D39-457A-B3EB-B0C8C1FE4B01}" destId="{2DABC721-4302-4EE1-AB6D-0D196E792EE0}" srcOrd="0" destOrd="0" presId="urn:microsoft.com/office/officeart/2005/8/layout/cycle6"/>
    <dgm:cxn modelId="{BBCA699B-4E4D-4FF9-B7B5-CEFFDC71252D}" type="presParOf" srcId="{1857A3C4-447D-4493-A59D-319D43F6B9B4}" destId="{2DABC721-4302-4EE1-AB6D-0D196E792EE0}" srcOrd="0" destOrd="0" presId="urn:microsoft.com/office/officeart/2005/8/layout/cycle6"/>
    <dgm:cxn modelId="{F49C8BE7-037E-45E8-A209-7A9A58CE8EDE}" type="presParOf" srcId="{1857A3C4-447D-4493-A59D-319D43F6B9B4}" destId="{92309E1C-68D4-4ECD-B506-73D781593252}" srcOrd="1" destOrd="0" presId="urn:microsoft.com/office/officeart/2005/8/layout/cycle6"/>
    <dgm:cxn modelId="{08B5044B-3916-42C2-8B3D-F200F46B6E1A}" type="presParOf" srcId="{1857A3C4-447D-4493-A59D-319D43F6B9B4}" destId="{DD349F51-40F3-4E81-8519-4A3BEE313A85}" srcOrd="2" destOrd="0" presId="urn:microsoft.com/office/officeart/2005/8/layout/cycle6"/>
    <dgm:cxn modelId="{808921DA-725E-4A8E-992E-40AA6D53075D}" type="presParOf" srcId="{1857A3C4-447D-4493-A59D-319D43F6B9B4}" destId="{2108EDDB-D178-4FA3-ABB1-4BA30AD95616}" srcOrd="3" destOrd="0" presId="urn:microsoft.com/office/officeart/2005/8/layout/cycle6"/>
    <dgm:cxn modelId="{01E3C97C-2338-446B-9639-6B44B2754014}" type="presParOf" srcId="{1857A3C4-447D-4493-A59D-319D43F6B9B4}" destId="{D89B0CE4-AFF1-469E-9D49-A94CDFF35133}" srcOrd="4" destOrd="0" presId="urn:microsoft.com/office/officeart/2005/8/layout/cycle6"/>
    <dgm:cxn modelId="{5D36C732-D27C-4A3A-AD15-3E24974B21B4}" type="presParOf" srcId="{1857A3C4-447D-4493-A59D-319D43F6B9B4}" destId="{C653FCE4-4126-43C7-846D-E3AED591EF1C}" srcOrd="5" destOrd="0" presId="urn:microsoft.com/office/officeart/2005/8/layout/cycle6"/>
    <dgm:cxn modelId="{05ABD37F-9931-4D37-8D1D-0C98ADD6FCDE}" type="presParOf" srcId="{1857A3C4-447D-4493-A59D-319D43F6B9B4}" destId="{C11C0759-84B6-4591-AC02-2101EB83AC3D}" srcOrd="6" destOrd="0" presId="urn:microsoft.com/office/officeart/2005/8/layout/cycle6"/>
    <dgm:cxn modelId="{B6B16D0D-9493-4C90-A0B4-9FFCA0F8ED18}" type="presParOf" srcId="{1857A3C4-447D-4493-A59D-319D43F6B9B4}" destId="{7472E883-BECE-4CEF-81B9-92E308445FCE}" srcOrd="7" destOrd="0" presId="urn:microsoft.com/office/officeart/2005/8/layout/cycle6"/>
    <dgm:cxn modelId="{517929A7-6ED1-42B6-B730-05F85AE6E098}" type="presParOf" srcId="{1857A3C4-447D-4493-A59D-319D43F6B9B4}" destId="{6F8F3A78-6C95-49B1-B9C6-E9EA8C9CC524}" srcOrd="8" destOrd="0" presId="urn:microsoft.com/office/officeart/2005/8/layout/cycle6"/>
    <dgm:cxn modelId="{B34C56B4-40DA-462E-AE3F-4FAA0AF3FECD}" type="presParOf" srcId="{1857A3C4-447D-4493-A59D-319D43F6B9B4}" destId="{A90C68BD-DDA3-40AC-B211-71FA5FBEFA25}" srcOrd="9" destOrd="0" presId="urn:microsoft.com/office/officeart/2005/8/layout/cycle6"/>
    <dgm:cxn modelId="{0416B782-1656-4DE8-BEA7-C5A7B3EA5503}" type="presParOf" srcId="{1857A3C4-447D-4493-A59D-319D43F6B9B4}" destId="{3BD22E9F-87D9-4D9A-AA88-025D07D7F02B}" srcOrd="10" destOrd="0" presId="urn:microsoft.com/office/officeart/2005/8/layout/cycle6"/>
    <dgm:cxn modelId="{94D82330-A636-4971-9EDE-175B761C8C18}" type="presParOf" srcId="{1857A3C4-447D-4493-A59D-319D43F6B9B4}" destId="{6594BB9A-BD6A-4EC8-9575-C1397B5E9CD8}" srcOrd="11" destOrd="0" presId="urn:microsoft.com/office/officeart/2005/8/layout/cycle6"/>
    <dgm:cxn modelId="{45314D1F-E2D4-4F76-B5C7-90E3AD58198E}" type="presParOf" srcId="{1857A3C4-447D-4493-A59D-319D43F6B9B4}" destId="{080E5BA2-07E9-45D6-9516-410D521B9439}" srcOrd="12" destOrd="0" presId="urn:microsoft.com/office/officeart/2005/8/layout/cycle6"/>
    <dgm:cxn modelId="{A512895C-477E-41A1-A29E-FCA9A435F20D}" type="presParOf" srcId="{1857A3C4-447D-4493-A59D-319D43F6B9B4}" destId="{49E2A11B-5AC5-4001-AC70-0F80F9E1C415}" srcOrd="13" destOrd="0" presId="urn:microsoft.com/office/officeart/2005/8/layout/cycle6"/>
    <dgm:cxn modelId="{7BE9B857-EA84-4C3B-AF76-D863C052C305}" type="presParOf" srcId="{1857A3C4-447D-4493-A59D-319D43F6B9B4}" destId="{3F81D6E6-0AA1-445B-B8ED-7D901DCCACD5}" srcOrd="14" destOrd="0" presId="urn:microsoft.com/office/officeart/2005/8/layout/cycle6"/>
    <dgm:cxn modelId="{936FAA59-76B6-4EE7-85E8-4A2222551875}" type="presParOf" srcId="{1857A3C4-447D-4493-A59D-319D43F6B9B4}" destId="{AE6DA062-7E3D-4E7B-B4C5-3070B06615A1}" srcOrd="15" destOrd="0" presId="urn:microsoft.com/office/officeart/2005/8/layout/cycle6"/>
    <dgm:cxn modelId="{C94FEE5F-1A26-4DC7-977F-E0055D56C017}" type="presParOf" srcId="{1857A3C4-447D-4493-A59D-319D43F6B9B4}" destId="{C4C45CD5-2A13-4249-A4AC-FEE469AB5593}" srcOrd="16" destOrd="0" presId="urn:microsoft.com/office/officeart/2005/8/layout/cycle6"/>
    <dgm:cxn modelId="{9C81268D-C551-4B5B-A061-A43ACF21AFBF}" type="presParOf" srcId="{1857A3C4-447D-4493-A59D-319D43F6B9B4}" destId="{6A321E64-E9B3-4A55-990A-4FBE9010E172}"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9D0BF5-7E3B-4DC6-A7ED-835A7A8F6742}"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F9F610DB-6D39-457A-B3EB-B0C8C1FE4B01}">
      <dgm:prSet phldrT="[Texte]"/>
      <dgm:spPr/>
      <dgm:t>
        <a:bodyPr/>
        <a:lstStyle/>
        <a:p>
          <a:r>
            <a:rPr lang="fr-FR" b="1" dirty="0">
              <a:latin typeface="Arial" panose="020B0604020202020204" pitchFamily="34" charset="0"/>
              <a:cs typeface="Arial" panose="020B0604020202020204" pitchFamily="34" charset="0"/>
            </a:rPr>
            <a:t>Identification</a:t>
          </a:r>
        </a:p>
      </dgm:t>
    </dgm:pt>
    <dgm:pt modelId="{A5F63901-F457-4E33-83BA-FBBDC9CE0B99}" type="par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E8046F97-BBAC-4589-B29C-CB956D183F71}" type="sib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B24F26F1-DC46-4A0E-918B-85BD7B409714}">
      <dgm:prSet phldrT="[Texte]"/>
      <dgm:spPr>
        <a:solidFill>
          <a:srgbClr val="FF0000"/>
        </a:solidFill>
      </dgm:spPr>
      <dgm:t>
        <a:bodyPr/>
        <a:lstStyle/>
        <a:p>
          <a:r>
            <a:rPr lang="fr-FR" b="1" dirty="0">
              <a:latin typeface="Arial" panose="020B0604020202020204" pitchFamily="34" charset="0"/>
              <a:cs typeface="Arial" panose="020B0604020202020204" pitchFamily="34" charset="0"/>
            </a:rPr>
            <a:t>Domaine de compétences / Compétences</a:t>
          </a:r>
        </a:p>
      </dgm:t>
    </dgm:pt>
    <dgm:pt modelId="{64404C18-29FE-44F1-8AB0-2163281907EF}" type="par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D4F253A1-6D54-4B35-9675-060DBE5605EF}" type="sib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F12817DE-CE91-4179-874C-5BE816AC69D2}">
      <dgm:prSet phldrT="[Texte]"/>
      <dgm:spPr/>
      <dgm:t>
        <a:bodyPr/>
        <a:lstStyle/>
        <a:p>
          <a:r>
            <a:rPr lang="fr-FR" b="1" dirty="0">
              <a:latin typeface="Arial" panose="020B0604020202020204" pitchFamily="34" charset="0"/>
              <a:cs typeface="Arial" panose="020B0604020202020204" pitchFamily="34" charset="0"/>
            </a:rPr>
            <a:t>Fidélisation</a:t>
          </a:r>
        </a:p>
      </dgm:t>
    </dgm:pt>
    <dgm:pt modelId="{92545C51-FDAD-4243-AF54-1EB42284A2A1}" type="parTrans" cxnId="{2AEC9E43-8495-4674-90CB-651DC3CDD921}">
      <dgm:prSet/>
      <dgm:spPr/>
      <dgm:t>
        <a:bodyPr/>
        <a:lstStyle/>
        <a:p>
          <a:endParaRPr lang="fr-FR" b="1">
            <a:latin typeface="Arial" panose="020B0604020202020204" pitchFamily="34" charset="0"/>
            <a:cs typeface="Arial" panose="020B0604020202020204" pitchFamily="34" charset="0"/>
          </a:endParaRPr>
        </a:p>
      </dgm:t>
    </dgm:pt>
    <dgm:pt modelId="{B540EBD7-E987-4B6D-9735-6A8EDA04AE69}" type="sibTrans" cxnId="{2AEC9E43-8495-4674-90CB-651DC3CDD921}">
      <dgm:prSet/>
      <dgm:spPr/>
      <dgm:t>
        <a:bodyPr/>
        <a:lstStyle/>
        <a:p>
          <a:endParaRPr lang="fr-FR" b="1">
            <a:latin typeface="Arial" panose="020B0604020202020204" pitchFamily="34" charset="0"/>
            <a:cs typeface="Arial" panose="020B0604020202020204" pitchFamily="34" charset="0"/>
          </a:endParaRPr>
        </a:p>
      </dgm:t>
    </dgm:pt>
    <dgm:pt modelId="{367707AD-9C73-4A02-9353-8AD17AF9E96D}">
      <dgm:prSet phldrT="[Texte]"/>
      <dgm:spPr>
        <a:solidFill>
          <a:srgbClr val="FF0000"/>
        </a:solidFill>
      </dgm:spPr>
      <dgm:t>
        <a:bodyPr/>
        <a:lstStyle/>
        <a:p>
          <a:r>
            <a:rPr lang="fr-FR" b="1" dirty="0">
              <a:latin typeface="Arial" panose="020B0604020202020204" pitchFamily="34" charset="0"/>
              <a:cs typeface="Arial" panose="020B0604020202020204" pitchFamily="34" charset="0"/>
            </a:rPr>
            <a:t>Motivations</a:t>
          </a:r>
        </a:p>
      </dgm:t>
    </dgm:pt>
    <dgm:pt modelId="{953EF0D1-7847-4756-9B06-357C3B63BEF2}" type="parTrans" cxnId="{A60B4864-B8B0-44E1-9353-97621BFBABC5}">
      <dgm:prSet/>
      <dgm:spPr/>
      <dgm:t>
        <a:bodyPr/>
        <a:lstStyle/>
        <a:p>
          <a:endParaRPr lang="fr-FR" b="1">
            <a:latin typeface="Arial" panose="020B0604020202020204" pitchFamily="34" charset="0"/>
            <a:cs typeface="Arial" panose="020B0604020202020204" pitchFamily="34" charset="0"/>
          </a:endParaRPr>
        </a:p>
      </dgm:t>
    </dgm:pt>
    <dgm:pt modelId="{2E652E0E-B74F-4A75-92E6-52F10751C15F}" type="sibTrans" cxnId="{A60B4864-B8B0-44E1-9353-97621BFBABC5}">
      <dgm:prSet/>
      <dgm:spPr/>
      <dgm:t>
        <a:bodyPr/>
        <a:lstStyle/>
        <a:p>
          <a:endParaRPr lang="fr-FR" b="1">
            <a:latin typeface="Arial" panose="020B0604020202020204" pitchFamily="34" charset="0"/>
            <a:cs typeface="Arial" panose="020B0604020202020204" pitchFamily="34" charset="0"/>
          </a:endParaRPr>
        </a:p>
      </dgm:t>
    </dgm:pt>
    <dgm:pt modelId="{21B3BB85-37D3-4B4B-81C6-5A08A57E91D7}">
      <dgm:prSet phldrT="[Texte]"/>
      <dgm:spPr/>
      <dgm:t>
        <a:bodyPr/>
        <a:lstStyle/>
        <a:p>
          <a:r>
            <a:rPr lang="fr-FR" b="1" dirty="0">
              <a:latin typeface="Arial" panose="020B0604020202020204" pitchFamily="34" charset="0"/>
              <a:cs typeface="Arial" panose="020B0604020202020204" pitchFamily="34" charset="0"/>
            </a:rPr>
            <a:t>Missions</a:t>
          </a:r>
        </a:p>
      </dgm:t>
    </dgm:pt>
    <dgm:pt modelId="{1DBDACA7-5696-4C35-8A04-201DB497C5C3}" type="par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7F84C38A-5A7E-4AEB-98A3-595EBBEB0DD9}" type="sib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34B7A8DC-F27B-4C79-8941-4C7C487EA3D3}">
      <dgm:prSet/>
      <dgm:spPr>
        <a:solidFill>
          <a:srgbClr val="FF0000"/>
        </a:solidFill>
      </dgm:spPr>
      <dgm:t>
        <a:bodyPr/>
        <a:lstStyle/>
        <a:p>
          <a:r>
            <a:rPr lang="fr-FR" b="1" dirty="0">
              <a:latin typeface="Arial" panose="020B0604020202020204" pitchFamily="34" charset="0"/>
              <a:cs typeface="Arial" panose="020B0604020202020204" pitchFamily="34" charset="0"/>
            </a:rPr>
            <a:t>Volume d’investissement / Disponibilités</a:t>
          </a:r>
        </a:p>
      </dgm:t>
    </dgm:pt>
    <dgm:pt modelId="{E59AF1AB-7087-4689-9C45-DFF2B627B09C}" type="parTrans" cxnId="{38D33A4F-9D3A-4DF7-A5BF-11169929B0A1}">
      <dgm:prSet/>
      <dgm:spPr/>
      <dgm:t>
        <a:bodyPr/>
        <a:lstStyle/>
        <a:p>
          <a:endParaRPr lang="fr-FR" b="1">
            <a:latin typeface="Arial" panose="020B0604020202020204" pitchFamily="34" charset="0"/>
            <a:cs typeface="Arial" panose="020B0604020202020204" pitchFamily="34" charset="0"/>
          </a:endParaRPr>
        </a:p>
      </dgm:t>
    </dgm:pt>
    <dgm:pt modelId="{23561E33-65E5-469B-ABC0-5D2AB8993868}" type="sibTrans" cxnId="{38D33A4F-9D3A-4DF7-A5BF-11169929B0A1}">
      <dgm:prSet/>
      <dgm:spPr/>
      <dgm:t>
        <a:bodyPr/>
        <a:lstStyle/>
        <a:p>
          <a:endParaRPr lang="fr-FR" b="1">
            <a:latin typeface="Arial" panose="020B0604020202020204" pitchFamily="34" charset="0"/>
            <a:cs typeface="Arial" panose="020B0604020202020204" pitchFamily="34" charset="0"/>
          </a:endParaRPr>
        </a:p>
      </dgm:t>
    </dgm:pt>
    <dgm:pt modelId="{1857A3C4-447D-4493-A59D-319D43F6B9B4}" type="pres">
      <dgm:prSet presAssocID="{4C9D0BF5-7E3B-4DC6-A7ED-835A7A8F6742}" presName="cycle" presStyleCnt="0">
        <dgm:presLayoutVars>
          <dgm:dir/>
          <dgm:resizeHandles val="exact"/>
        </dgm:presLayoutVars>
      </dgm:prSet>
      <dgm:spPr/>
    </dgm:pt>
    <dgm:pt modelId="{2DABC721-4302-4EE1-AB6D-0D196E792EE0}" type="pres">
      <dgm:prSet presAssocID="{F9F610DB-6D39-457A-B3EB-B0C8C1FE4B01}" presName="node" presStyleLbl="node1" presStyleIdx="0" presStyleCnt="6">
        <dgm:presLayoutVars>
          <dgm:bulletEnabled val="1"/>
        </dgm:presLayoutVars>
      </dgm:prSet>
      <dgm:spPr/>
    </dgm:pt>
    <dgm:pt modelId="{92309E1C-68D4-4ECD-B506-73D781593252}" type="pres">
      <dgm:prSet presAssocID="{F9F610DB-6D39-457A-B3EB-B0C8C1FE4B01}" presName="spNode" presStyleCnt="0"/>
      <dgm:spPr/>
    </dgm:pt>
    <dgm:pt modelId="{DD349F51-40F3-4E81-8519-4A3BEE313A85}" type="pres">
      <dgm:prSet presAssocID="{E8046F97-BBAC-4589-B29C-CB956D183F71}" presName="sibTrans" presStyleLbl="sibTrans1D1" presStyleIdx="0" presStyleCnt="6"/>
      <dgm:spPr/>
    </dgm:pt>
    <dgm:pt modelId="{2108EDDB-D178-4FA3-ABB1-4BA30AD95616}" type="pres">
      <dgm:prSet presAssocID="{B24F26F1-DC46-4A0E-918B-85BD7B409714}" presName="node" presStyleLbl="node1" presStyleIdx="1" presStyleCnt="6">
        <dgm:presLayoutVars>
          <dgm:bulletEnabled val="1"/>
        </dgm:presLayoutVars>
      </dgm:prSet>
      <dgm:spPr/>
    </dgm:pt>
    <dgm:pt modelId="{D89B0CE4-AFF1-469E-9D49-A94CDFF35133}" type="pres">
      <dgm:prSet presAssocID="{B24F26F1-DC46-4A0E-918B-85BD7B409714}" presName="spNode" presStyleCnt="0"/>
      <dgm:spPr/>
    </dgm:pt>
    <dgm:pt modelId="{C653FCE4-4126-43C7-846D-E3AED591EF1C}" type="pres">
      <dgm:prSet presAssocID="{D4F253A1-6D54-4B35-9675-060DBE5605EF}" presName="sibTrans" presStyleLbl="sibTrans1D1" presStyleIdx="1" presStyleCnt="6"/>
      <dgm:spPr/>
    </dgm:pt>
    <dgm:pt modelId="{C11C0759-84B6-4591-AC02-2101EB83AC3D}" type="pres">
      <dgm:prSet presAssocID="{F12817DE-CE91-4179-874C-5BE816AC69D2}" presName="node" presStyleLbl="node1" presStyleIdx="2" presStyleCnt="6">
        <dgm:presLayoutVars>
          <dgm:bulletEnabled val="1"/>
        </dgm:presLayoutVars>
      </dgm:prSet>
      <dgm:spPr/>
    </dgm:pt>
    <dgm:pt modelId="{7472E883-BECE-4CEF-81B9-92E308445FCE}" type="pres">
      <dgm:prSet presAssocID="{F12817DE-CE91-4179-874C-5BE816AC69D2}" presName="spNode" presStyleCnt="0"/>
      <dgm:spPr/>
    </dgm:pt>
    <dgm:pt modelId="{6F8F3A78-6C95-49B1-B9C6-E9EA8C9CC524}" type="pres">
      <dgm:prSet presAssocID="{B540EBD7-E987-4B6D-9735-6A8EDA04AE69}" presName="sibTrans" presStyleLbl="sibTrans1D1" presStyleIdx="2" presStyleCnt="6"/>
      <dgm:spPr/>
    </dgm:pt>
    <dgm:pt modelId="{A90C68BD-DDA3-40AC-B211-71FA5FBEFA25}" type="pres">
      <dgm:prSet presAssocID="{367707AD-9C73-4A02-9353-8AD17AF9E96D}" presName="node" presStyleLbl="node1" presStyleIdx="3" presStyleCnt="6">
        <dgm:presLayoutVars>
          <dgm:bulletEnabled val="1"/>
        </dgm:presLayoutVars>
      </dgm:prSet>
      <dgm:spPr/>
    </dgm:pt>
    <dgm:pt modelId="{3BD22E9F-87D9-4D9A-AA88-025D07D7F02B}" type="pres">
      <dgm:prSet presAssocID="{367707AD-9C73-4A02-9353-8AD17AF9E96D}" presName="spNode" presStyleCnt="0"/>
      <dgm:spPr/>
    </dgm:pt>
    <dgm:pt modelId="{6594BB9A-BD6A-4EC8-9575-C1397B5E9CD8}" type="pres">
      <dgm:prSet presAssocID="{2E652E0E-B74F-4A75-92E6-52F10751C15F}" presName="sibTrans" presStyleLbl="sibTrans1D1" presStyleIdx="3" presStyleCnt="6"/>
      <dgm:spPr/>
    </dgm:pt>
    <dgm:pt modelId="{080E5BA2-07E9-45D6-9516-410D521B9439}" type="pres">
      <dgm:prSet presAssocID="{21B3BB85-37D3-4B4B-81C6-5A08A57E91D7}" presName="node" presStyleLbl="node1" presStyleIdx="4" presStyleCnt="6">
        <dgm:presLayoutVars>
          <dgm:bulletEnabled val="1"/>
        </dgm:presLayoutVars>
      </dgm:prSet>
      <dgm:spPr/>
    </dgm:pt>
    <dgm:pt modelId="{49E2A11B-5AC5-4001-AC70-0F80F9E1C415}" type="pres">
      <dgm:prSet presAssocID="{21B3BB85-37D3-4B4B-81C6-5A08A57E91D7}" presName="spNode" presStyleCnt="0"/>
      <dgm:spPr/>
    </dgm:pt>
    <dgm:pt modelId="{3F81D6E6-0AA1-445B-B8ED-7D901DCCACD5}" type="pres">
      <dgm:prSet presAssocID="{7F84C38A-5A7E-4AEB-98A3-595EBBEB0DD9}" presName="sibTrans" presStyleLbl="sibTrans1D1" presStyleIdx="4" presStyleCnt="6"/>
      <dgm:spPr/>
    </dgm:pt>
    <dgm:pt modelId="{AE6DA062-7E3D-4E7B-B4C5-3070B06615A1}" type="pres">
      <dgm:prSet presAssocID="{34B7A8DC-F27B-4C79-8941-4C7C487EA3D3}" presName="node" presStyleLbl="node1" presStyleIdx="5" presStyleCnt="6">
        <dgm:presLayoutVars>
          <dgm:bulletEnabled val="1"/>
        </dgm:presLayoutVars>
      </dgm:prSet>
      <dgm:spPr/>
    </dgm:pt>
    <dgm:pt modelId="{C4C45CD5-2A13-4249-A4AC-FEE469AB5593}" type="pres">
      <dgm:prSet presAssocID="{34B7A8DC-F27B-4C79-8941-4C7C487EA3D3}" presName="spNode" presStyleCnt="0"/>
      <dgm:spPr/>
    </dgm:pt>
    <dgm:pt modelId="{6A321E64-E9B3-4A55-990A-4FBE9010E172}" type="pres">
      <dgm:prSet presAssocID="{23561E33-65E5-469B-ABC0-5D2AB8993868}" presName="sibTrans" presStyleLbl="sibTrans1D1" presStyleIdx="5" presStyleCnt="6"/>
      <dgm:spPr/>
    </dgm:pt>
  </dgm:ptLst>
  <dgm:cxnLst>
    <dgm:cxn modelId="{9314BD04-51B4-4FB8-A524-C033F90D5326}" type="presOf" srcId="{B540EBD7-E987-4B6D-9735-6A8EDA04AE69}" destId="{6F8F3A78-6C95-49B1-B9C6-E9EA8C9CC524}" srcOrd="0" destOrd="0" presId="urn:microsoft.com/office/officeart/2005/8/layout/cycle6"/>
    <dgm:cxn modelId="{258A8C05-73A8-4A71-A0CD-B24EDDF63FD8}" type="presOf" srcId="{F12817DE-CE91-4179-874C-5BE816AC69D2}" destId="{C11C0759-84B6-4591-AC02-2101EB83AC3D}" srcOrd="0" destOrd="0" presId="urn:microsoft.com/office/officeart/2005/8/layout/cycle6"/>
    <dgm:cxn modelId="{B3DB780C-9A34-4C80-B1C5-03D52EAA9CC9}" type="presOf" srcId="{E8046F97-BBAC-4589-B29C-CB956D183F71}" destId="{DD349F51-40F3-4E81-8519-4A3BEE313A85}" srcOrd="0" destOrd="0" presId="urn:microsoft.com/office/officeart/2005/8/layout/cycle6"/>
    <dgm:cxn modelId="{2AEC9E43-8495-4674-90CB-651DC3CDD921}" srcId="{4C9D0BF5-7E3B-4DC6-A7ED-835A7A8F6742}" destId="{F12817DE-CE91-4179-874C-5BE816AC69D2}" srcOrd="2" destOrd="0" parTransId="{92545C51-FDAD-4243-AF54-1EB42284A2A1}" sibTransId="{B540EBD7-E987-4B6D-9735-6A8EDA04AE69}"/>
    <dgm:cxn modelId="{3B5CC348-082A-467E-8CD9-E9D09DFF59EC}" type="presOf" srcId="{4C9D0BF5-7E3B-4DC6-A7ED-835A7A8F6742}" destId="{1857A3C4-447D-4493-A59D-319D43F6B9B4}" srcOrd="0" destOrd="0" presId="urn:microsoft.com/office/officeart/2005/8/layout/cycle6"/>
    <dgm:cxn modelId="{38D33A4F-9D3A-4DF7-A5BF-11169929B0A1}" srcId="{4C9D0BF5-7E3B-4DC6-A7ED-835A7A8F6742}" destId="{34B7A8DC-F27B-4C79-8941-4C7C487EA3D3}" srcOrd="5" destOrd="0" parTransId="{E59AF1AB-7087-4689-9C45-DFF2B627B09C}" sibTransId="{23561E33-65E5-469B-ABC0-5D2AB8993868}"/>
    <dgm:cxn modelId="{66B9E253-00A3-4DA3-A82F-216EE3908DF4}" srcId="{4C9D0BF5-7E3B-4DC6-A7ED-835A7A8F6742}" destId="{21B3BB85-37D3-4B4B-81C6-5A08A57E91D7}" srcOrd="4" destOrd="0" parTransId="{1DBDACA7-5696-4C35-8A04-201DB497C5C3}" sibTransId="{7F84C38A-5A7E-4AEB-98A3-595EBBEB0DD9}"/>
    <dgm:cxn modelId="{BD987D59-3DA3-4A20-8607-D2A184DCE72F}" type="presOf" srcId="{23561E33-65E5-469B-ABC0-5D2AB8993868}" destId="{6A321E64-E9B3-4A55-990A-4FBE9010E172}" srcOrd="0" destOrd="0" presId="urn:microsoft.com/office/officeart/2005/8/layout/cycle6"/>
    <dgm:cxn modelId="{A60B4864-B8B0-44E1-9353-97621BFBABC5}" srcId="{4C9D0BF5-7E3B-4DC6-A7ED-835A7A8F6742}" destId="{367707AD-9C73-4A02-9353-8AD17AF9E96D}" srcOrd="3" destOrd="0" parTransId="{953EF0D1-7847-4756-9B06-357C3B63BEF2}" sibTransId="{2E652E0E-B74F-4A75-92E6-52F10751C15F}"/>
    <dgm:cxn modelId="{9A216C67-62D2-4E46-AED0-73A76072260A}" type="presOf" srcId="{D4F253A1-6D54-4B35-9675-060DBE5605EF}" destId="{C653FCE4-4126-43C7-846D-E3AED591EF1C}" srcOrd="0" destOrd="0" presId="urn:microsoft.com/office/officeart/2005/8/layout/cycle6"/>
    <dgm:cxn modelId="{609189B6-6255-489B-8724-06F2272B02D4}" srcId="{4C9D0BF5-7E3B-4DC6-A7ED-835A7A8F6742}" destId="{B24F26F1-DC46-4A0E-918B-85BD7B409714}" srcOrd="1" destOrd="0" parTransId="{64404C18-29FE-44F1-8AB0-2163281907EF}" sibTransId="{D4F253A1-6D54-4B35-9675-060DBE5605EF}"/>
    <dgm:cxn modelId="{0721FFC3-C0B5-410A-87F4-42D8F6AEB2D0}" type="presOf" srcId="{2E652E0E-B74F-4A75-92E6-52F10751C15F}" destId="{6594BB9A-BD6A-4EC8-9575-C1397B5E9CD8}" srcOrd="0" destOrd="0" presId="urn:microsoft.com/office/officeart/2005/8/layout/cycle6"/>
    <dgm:cxn modelId="{8458B1C5-69E4-4029-A6BC-E6315BC4ECE0}" type="presOf" srcId="{21B3BB85-37D3-4B4B-81C6-5A08A57E91D7}" destId="{080E5BA2-07E9-45D6-9516-410D521B9439}" srcOrd="0" destOrd="0" presId="urn:microsoft.com/office/officeart/2005/8/layout/cycle6"/>
    <dgm:cxn modelId="{3FED02D5-8F03-4101-B63F-D8CF337BF98C}" type="presOf" srcId="{367707AD-9C73-4A02-9353-8AD17AF9E96D}" destId="{A90C68BD-DDA3-40AC-B211-71FA5FBEFA25}" srcOrd="0" destOrd="0" presId="urn:microsoft.com/office/officeart/2005/8/layout/cycle6"/>
    <dgm:cxn modelId="{FCE15BDC-6068-471B-BD78-4C169E37921E}" srcId="{4C9D0BF5-7E3B-4DC6-A7ED-835A7A8F6742}" destId="{F9F610DB-6D39-457A-B3EB-B0C8C1FE4B01}" srcOrd="0" destOrd="0" parTransId="{A5F63901-F457-4E33-83BA-FBBDC9CE0B99}" sibTransId="{E8046F97-BBAC-4589-B29C-CB956D183F71}"/>
    <dgm:cxn modelId="{56E4CEE0-F2ED-4F6D-8A08-6318B277FEFA}" type="presOf" srcId="{34B7A8DC-F27B-4C79-8941-4C7C487EA3D3}" destId="{AE6DA062-7E3D-4E7B-B4C5-3070B06615A1}" srcOrd="0" destOrd="0" presId="urn:microsoft.com/office/officeart/2005/8/layout/cycle6"/>
    <dgm:cxn modelId="{ED6554E8-467C-461F-A0DD-7FE701842D61}" type="presOf" srcId="{7F84C38A-5A7E-4AEB-98A3-595EBBEB0DD9}" destId="{3F81D6E6-0AA1-445B-B8ED-7D901DCCACD5}" srcOrd="0" destOrd="0" presId="urn:microsoft.com/office/officeart/2005/8/layout/cycle6"/>
    <dgm:cxn modelId="{E37429F2-BCE4-4374-986B-3AB6999C0C8E}" type="presOf" srcId="{B24F26F1-DC46-4A0E-918B-85BD7B409714}" destId="{2108EDDB-D178-4FA3-ABB1-4BA30AD95616}" srcOrd="0" destOrd="0" presId="urn:microsoft.com/office/officeart/2005/8/layout/cycle6"/>
    <dgm:cxn modelId="{E3122EF4-36EC-46D2-8B4C-8228146A8E2B}" type="presOf" srcId="{F9F610DB-6D39-457A-B3EB-B0C8C1FE4B01}" destId="{2DABC721-4302-4EE1-AB6D-0D196E792EE0}" srcOrd="0" destOrd="0" presId="urn:microsoft.com/office/officeart/2005/8/layout/cycle6"/>
    <dgm:cxn modelId="{BBCA699B-4E4D-4FF9-B7B5-CEFFDC71252D}" type="presParOf" srcId="{1857A3C4-447D-4493-A59D-319D43F6B9B4}" destId="{2DABC721-4302-4EE1-AB6D-0D196E792EE0}" srcOrd="0" destOrd="0" presId="urn:microsoft.com/office/officeart/2005/8/layout/cycle6"/>
    <dgm:cxn modelId="{F49C8BE7-037E-45E8-A209-7A9A58CE8EDE}" type="presParOf" srcId="{1857A3C4-447D-4493-A59D-319D43F6B9B4}" destId="{92309E1C-68D4-4ECD-B506-73D781593252}" srcOrd="1" destOrd="0" presId="urn:microsoft.com/office/officeart/2005/8/layout/cycle6"/>
    <dgm:cxn modelId="{08B5044B-3916-42C2-8B3D-F200F46B6E1A}" type="presParOf" srcId="{1857A3C4-447D-4493-A59D-319D43F6B9B4}" destId="{DD349F51-40F3-4E81-8519-4A3BEE313A85}" srcOrd="2" destOrd="0" presId="urn:microsoft.com/office/officeart/2005/8/layout/cycle6"/>
    <dgm:cxn modelId="{808921DA-725E-4A8E-992E-40AA6D53075D}" type="presParOf" srcId="{1857A3C4-447D-4493-A59D-319D43F6B9B4}" destId="{2108EDDB-D178-4FA3-ABB1-4BA30AD95616}" srcOrd="3" destOrd="0" presId="urn:microsoft.com/office/officeart/2005/8/layout/cycle6"/>
    <dgm:cxn modelId="{01E3C97C-2338-446B-9639-6B44B2754014}" type="presParOf" srcId="{1857A3C4-447D-4493-A59D-319D43F6B9B4}" destId="{D89B0CE4-AFF1-469E-9D49-A94CDFF35133}" srcOrd="4" destOrd="0" presId="urn:microsoft.com/office/officeart/2005/8/layout/cycle6"/>
    <dgm:cxn modelId="{5D36C732-D27C-4A3A-AD15-3E24974B21B4}" type="presParOf" srcId="{1857A3C4-447D-4493-A59D-319D43F6B9B4}" destId="{C653FCE4-4126-43C7-846D-E3AED591EF1C}" srcOrd="5" destOrd="0" presId="urn:microsoft.com/office/officeart/2005/8/layout/cycle6"/>
    <dgm:cxn modelId="{05ABD37F-9931-4D37-8D1D-0C98ADD6FCDE}" type="presParOf" srcId="{1857A3C4-447D-4493-A59D-319D43F6B9B4}" destId="{C11C0759-84B6-4591-AC02-2101EB83AC3D}" srcOrd="6" destOrd="0" presId="urn:microsoft.com/office/officeart/2005/8/layout/cycle6"/>
    <dgm:cxn modelId="{B6B16D0D-9493-4C90-A0B4-9FFCA0F8ED18}" type="presParOf" srcId="{1857A3C4-447D-4493-A59D-319D43F6B9B4}" destId="{7472E883-BECE-4CEF-81B9-92E308445FCE}" srcOrd="7" destOrd="0" presId="urn:microsoft.com/office/officeart/2005/8/layout/cycle6"/>
    <dgm:cxn modelId="{517929A7-6ED1-42B6-B730-05F85AE6E098}" type="presParOf" srcId="{1857A3C4-447D-4493-A59D-319D43F6B9B4}" destId="{6F8F3A78-6C95-49B1-B9C6-E9EA8C9CC524}" srcOrd="8" destOrd="0" presId="urn:microsoft.com/office/officeart/2005/8/layout/cycle6"/>
    <dgm:cxn modelId="{B34C56B4-40DA-462E-AE3F-4FAA0AF3FECD}" type="presParOf" srcId="{1857A3C4-447D-4493-A59D-319D43F6B9B4}" destId="{A90C68BD-DDA3-40AC-B211-71FA5FBEFA25}" srcOrd="9" destOrd="0" presId="urn:microsoft.com/office/officeart/2005/8/layout/cycle6"/>
    <dgm:cxn modelId="{0416B782-1656-4DE8-BEA7-C5A7B3EA5503}" type="presParOf" srcId="{1857A3C4-447D-4493-A59D-319D43F6B9B4}" destId="{3BD22E9F-87D9-4D9A-AA88-025D07D7F02B}" srcOrd="10" destOrd="0" presId="urn:microsoft.com/office/officeart/2005/8/layout/cycle6"/>
    <dgm:cxn modelId="{94D82330-A636-4971-9EDE-175B761C8C18}" type="presParOf" srcId="{1857A3C4-447D-4493-A59D-319D43F6B9B4}" destId="{6594BB9A-BD6A-4EC8-9575-C1397B5E9CD8}" srcOrd="11" destOrd="0" presId="urn:microsoft.com/office/officeart/2005/8/layout/cycle6"/>
    <dgm:cxn modelId="{45314D1F-E2D4-4F76-B5C7-90E3AD58198E}" type="presParOf" srcId="{1857A3C4-447D-4493-A59D-319D43F6B9B4}" destId="{080E5BA2-07E9-45D6-9516-410D521B9439}" srcOrd="12" destOrd="0" presId="urn:microsoft.com/office/officeart/2005/8/layout/cycle6"/>
    <dgm:cxn modelId="{A512895C-477E-41A1-A29E-FCA9A435F20D}" type="presParOf" srcId="{1857A3C4-447D-4493-A59D-319D43F6B9B4}" destId="{49E2A11B-5AC5-4001-AC70-0F80F9E1C415}" srcOrd="13" destOrd="0" presId="urn:microsoft.com/office/officeart/2005/8/layout/cycle6"/>
    <dgm:cxn modelId="{7BE9B857-EA84-4C3B-AF76-D863C052C305}" type="presParOf" srcId="{1857A3C4-447D-4493-A59D-319D43F6B9B4}" destId="{3F81D6E6-0AA1-445B-B8ED-7D901DCCACD5}" srcOrd="14" destOrd="0" presId="urn:microsoft.com/office/officeart/2005/8/layout/cycle6"/>
    <dgm:cxn modelId="{936FAA59-76B6-4EE7-85E8-4A2222551875}" type="presParOf" srcId="{1857A3C4-447D-4493-A59D-319D43F6B9B4}" destId="{AE6DA062-7E3D-4E7B-B4C5-3070B06615A1}" srcOrd="15" destOrd="0" presId="urn:microsoft.com/office/officeart/2005/8/layout/cycle6"/>
    <dgm:cxn modelId="{C94FEE5F-1A26-4DC7-977F-E0055D56C017}" type="presParOf" srcId="{1857A3C4-447D-4493-A59D-319D43F6B9B4}" destId="{C4C45CD5-2A13-4249-A4AC-FEE469AB5593}" srcOrd="16" destOrd="0" presId="urn:microsoft.com/office/officeart/2005/8/layout/cycle6"/>
    <dgm:cxn modelId="{9C81268D-C551-4B5B-A061-A43ACF21AFBF}" type="presParOf" srcId="{1857A3C4-447D-4493-A59D-319D43F6B9B4}" destId="{6A321E64-E9B3-4A55-990A-4FBE9010E172}"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9D0BF5-7E3B-4DC6-A7ED-835A7A8F6742}"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F9F610DB-6D39-457A-B3EB-B0C8C1FE4B01}">
      <dgm:prSet phldrT="[Texte]"/>
      <dgm:spPr>
        <a:solidFill>
          <a:srgbClr val="FF0000"/>
        </a:solidFill>
      </dgm:spPr>
      <dgm:t>
        <a:bodyPr/>
        <a:lstStyle/>
        <a:p>
          <a:r>
            <a:rPr lang="fr-FR" b="1" dirty="0">
              <a:latin typeface="Arial" panose="020B0604020202020204" pitchFamily="34" charset="0"/>
              <a:cs typeface="Arial" panose="020B0604020202020204" pitchFamily="34" charset="0"/>
            </a:rPr>
            <a:t>Identification</a:t>
          </a:r>
        </a:p>
      </dgm:t>
    </dgm:pt>
    <dgm:pt modelId="{A5F63901-F457-4E33-83BA-FBBDC9CE0B99}" type="par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E8046F97-BBAC-4589-B29C-CB956D183F71}" type="sib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B24F26F1-DC46-4A0E-918B-85BD7B409714}">
      <dgm:prSet phldrT="[Texte]"/>
      <dgm:spPr>
        <a:solidFill>
          <a:srgbClr val="0070C0"/>
        </a:solidFill>
      </dgm:spPr>
      <dgm:t>
        <a:bodyPr/>
        <a:lstStyle/>
        <a:p>
          <a:r>
            <a:rPr lang="fr-FR" b="1" dirty="0">
              <a:latin typeface="Arial" panose="020B0604020202020204" pitchFamily="34" charset="0"/>
              <a:cs typeface="Arial" panose="020B0604020202020204" pitchFamily="34" charset="0"/>
            </a:rPr>
            <a:t>Formation</a:t>
          </a:r>
        </a:p>
      </dgm:t>
    </dgm:pt>
    <dgm:pt modelId="{64404C18-29FE-44F1-8AB0-2163281907EF}" type="par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D4F253A1-6D54-4B35-9675-060DBE5605EF}" type="sib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21B3BB85-37D3-4B4B-81C6-5A08A57E91D7}">
      <dgm:prSet phldrT="[Texte]"/>
      <dgm:spPr/>
      <dgm:t>
        <a:bodyPr/>
        <a:lstStyle/>
        <a:p>
          <a:r>
            <a:rPr lang="fr-FR" b="1" dirty="0">
              <a:latin typeface="Arial" panose="020B0604020202020204" pitchFamily="34" charset="0"/>
              <a:cs typeface="Arial" panose="020B0604020202020204" pitchFamily="34" charset="0"/>
            </a:rPr>
            <a:t>Missions</a:t>
          </a:r>
        </a:p>
      </dgm:t>
    </dgm:pt>
    <dgm:pt modelId="{1DBDACA7-5696-4C35-8A04-201DB497C5C3}" type="par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7F84C38A-5A7E-4AEB-98A3-595EBBEB0DD9}" type="sib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1857A3C4-447D-4493-A59D-319D43F6B9B4}" type="pres">
      <dgm:prSet presAssocID="{4C9D0BF5-7E3B-4DC6-A7ED-835A7A8F6742}" presName="cycle" presStyleCnt="0">
        <dgm:presLayoutVars>
          <dgm:dir/>
          <dgm:resizeHandles val="exact"/>
        </dgm:presLayoutVars>
      </dgm:prSet>
      <dgm:spPr/>
    </dgm:pt>
    <dgm:pt modelId="{2DABC721-4302-4EE1-AB6D-0D196E792EE0}" type="pres">
      <dgm:prSet presAssocID="{F9F610DB-6D39-457A-B3EB-B0C8C1FE4B01}" presName="node" presStyleLbl="node1" presStyleIdx="0" presStyleCnt="3" custScaleX="89901" custScaleY="51024">
        <dgm:presLayoutVars>
          <dgm:bulletEnabled val="1"/>
        </dgm:presLayoutVars>
      </dgm:prSet>
      <dgm:spPr/>
    </dgm:pt>
    <dgm:pt modelId="{92309E1C-68D4-4ECD-B506-73D781593252}" type="pres">
      <dgm:prSet presAssocID="{F9F610DB-6D39-457A-B3EB-B0C8C1FE4B01}" presName="spNode" presStyleCnt="0"/>
      <dgm:spPr/>
    </dgm:pt>
    <dgm:pt modelId="{DD349F51-40F3-4E81-8519-4A3BEE313A85}" type="pres">
      <dgm:prSet presAssocID="{E8046F97-BBAC-4589-B29C-CB956D183F71}" presName="sibTrans" presStyleLbl="sibTrans1D1" presStyleIdx="0" presStyleCnt="3"/>
      <dgm:spPr/>
    </dgm:pt>
    <dgm:pt modelId="{2108EDDB-D178-4FA3-ABB1-4BA30AD95616}" type="pres">
      <dgm:prSet presAssocID="{B24F26F1-DC46-4A0E-918B-85BD7B409714}" presName="node" presStyleLbl="node1" presStyleIdx="1" presStyleCnt="3" custScaleX="57046" custScaleY="45088">
        <dgm:presLayoutVars>
          <dgm:bulletEnabled val="1"/>
        </dgm:presLayoutVars>
      </dgm:prSet>
      <dgm:spPr/>
    </dgm:pt>
    <dgm:pt modelId="{D89B0CE4-AFF1-469E-9D49-A94CDFF35133}" type="pres">
      <dgm:prSet presAssocID="{B24F26F1-DC46-4A0E-918B-85BD7B409714}" presName="spNode" presStyleCnt="0"/>
      <dgm:spPr/>
    </dgm:pt>
    <dgm:pt modelId="{C653FCE4-4126-43C7-846D-E3AED591EF1C}" type="pres">
      <dgm:prSet presAssocID="{D4F253A1-6D54-4B35-9675-060DBE5605EF}" presName="sibTrans" presStyleLbl="sibTrans1D1" presStyleIdx="1" presStyleCnt="3"/>
      <dgm:spPr/>
    </dgm:pt>
    <dgm:pt modelId="{080E5BA2-07E9-45D6-9516-410D521B9439}" type="pres">
      <dgm:prSet presAssocID="{21B3BB85-37D3-4B4B-81C6-5A08A57E91D7}" presName="node" presStyleLbl="node1" presStyleIdx="2" presStyleCnt="3" custScaleX="62878" custScaleY="45089">
        <dgm:presLayoutVars>
          <dgm:bulletEnabled val="1"/>
        </dgm:presLayoutVars>
      </dgm:prSet>
      <dgm:spPr/>
    </dgm:pt>
    <dgm:pt modelId="{49E2A11B-5AC5-4001-AC70-0F80F9E1C415}" type="pres">
      <dgm:prSet presAssocID="{21B3BB85-37D3-4B4B-81C6-5A08A57E91D7}" presName="spNode" presStyleCnt="0"/>
      <dgm:spPr/>
    </dgm:pt>
    <dgm:pt modelId="{3F81D6E6-0AA1-445B-B8ED-7D901DCCACD5}" type="pres">
      <dgm:prSet presAssocID="{7F84C38A-5A7E-4AEB-98A3-595EBBEB0DD9}" presName="sibTrans" presStyleLbl="sibTrans1D1" presStyleIdx="2" presStyleCnt="3"/>
      <dgm:spPr/>
    </dgm:pt>
  </dgm:ptLst>
  <dgm:cxnLst>
    <dgm:cxn modelId="{B3DB780C-9A34-4C80-B1C5-03D52EAA9CC9}" type="presOf" srcId="{E8046F97-BBAC-4589-B29C-CB956D183F71}" destId="{DD349F51-40F3-4E81-8519-4A3BEE313A85}" srcOrd="0" destOrd="0" presId="urn:microsoft.com/office/officeart/2005/8/layout/cycle6"/>
    <dgm:cxn modelId="{3B5CC348-082A-467E-8CD9-E9D09DFF59EC}" type="presOf" srcId="{4C9D0BF5-7E3B-4DC6-A7ED-835A7A8F6742}" destId="{1857A3C4-447D-4493-A59D-319D43F6B9B4}" srcOrd="0" destOrd="0" presId="urn:microsoft.com/office/officeart/2005/8/layout/cycle6"/>
    <dgm:cxn modelId="{66B9E253-00A3-4DA3-A82F-216EE3908DF4}" srcId="{4C9D0BF5-7E3B-4DC6-A7ED-835A7A8F6742}" destId="{21B3BB85-37D3-4B4B-81C6-5A08A57E91D7}" srcOrd="2" destOrd="0" parTransId="{1DBDACA7-5696-4C35-8A04-201DB497C5C3}" sibTransId="{7F84C38A-5A7E-4AEB-98A3-595EBBEB0DD9}"/>
    <dgm:cxn modelId="{9A216C67-62D2-4E46-AED0-73A76072260A}" type="presOf" srcId="{D4F253A1-6D54-4B35-9675-060DBE5605EF}" destId="{C653FCE4-4126-43C7-846D-E3AED591EF1C}" srcOrd="0" destOrd="0" presId="urn:microsoft.com/office/officeart/2005/8/layout/cycle6"/>
    <dgm:cxn modelId="{609189B6-6255-489B-8724-06F2272B02D4}" srcId="{4C9D0BF5-7E3B-4DC6-A7ED-835A7A8F6742}" destId="{B24F26F1-DC46-4A0E-918B-85BD7B409714}" srcOrd="1" destOrd="0" parTransId="{64404C18-29FE-44F1-8AB0-2163281907EF}" sibTransId="{D4F253A1-6D54-4B35-9675-060DBE5605EF}"/>
    <dgm:cxn modelId="{8458B1C5-69E4-4029-A6BC-E6315BC4ECE0}" type="presOf" srcId="{21B3BB85-37D3-4B4B-81C6-5A08A57E91D7}" destId="{080E5BA2-07E9-45D6-9516-410D521B9439}" srcOrd="0" destOrd="0" presId="urn:microsoft.com/office/officeart/2005/8/layout/cycle6"/>
    <dgm:cxn modelId="{FCE15BDC-6068-471B-BD78-4C169E37921E}" srcId="{4C9D0BF5-7E3B-4DC6-A7ED-835A7A8F6742}" destId="{F9F610DB-6D39-457A-B3EB-B0C8C1FE4B01}" srcOrd="0" destOrd="0" parTransId="{A5F63901-F457-4E33-83BA-FBBDC9CE0B99}" sibTransId="{E8046F97-BBAC-4589-B29C-CB956D183F71}"/>
    <dgm:cxn modelId="{ED6554E8-467C-461F-A0DD-7FE701842D61}" type="presOf" srcId="{7F84C38A-5A7E-4AEB-98A3-595EBBEB0DD9}" destId="{3F81D6E6-0AA1-445B-B8ED-7D901DCCACD5}" srcOrd="0" destOrd="0" presId="urn:microsoft.com/office/officeart/2005/8/layout/cycle6"/>
    <dgm:cxn modelId="{E37429F2-BCE4-4374-986B-3AB6999C0C8E}" type="presOf" srcId="{B24F26F1-DC46-4A0E-918B-85BD7B409714}" destId="{2108EDDB-D178-4FA3-ABB1-4BA30AD95616}" srcOrd="0" destOrd="0" presId="urn:microsoft.com/office/officeart/2005/8/layout/cycle6"/>
    <dgm:cxn modelId="{E3122EF4-36EC-46D2-8B4C-8228146A8E2B}" type="presOf" srcId="{F9F610DB-6D39-457A-B3EB-B0C8C1FE4B01}" destId="{2DABC721-4302-4EE1-AB6D-0D196E792EE0}" srcOrd="0" destOrd="0" presId="urn:microsoft.com/office/officeart/2005/8/layout/cycle6"/>
    <dgm:cxn modelId="{BBCA699B-4E4D-4FF9-B7B5-CEFFDC71252D}" type="presParOf" srcId="{1857A3C4-447D-4493-A59D-319D43F6B9B4}" destId="{2DABC721-4302-4EE1-AB6D-0D196E792EE0}" srcOrd="0" destOrd="0" presId="urn:microsoft.com/office/officeart/2005/8/layout/cycle6"/>
    <dgm:cxn modelId="{F49C8BE7-037E-45E8-A209-7A9A58CE8EDE}" type="presParOf" srcId="{1857A3C4-447D-4493-A59D-319D43F6B9B4}" destId="{92309E1C-68D4-4ECD-B506-73D781593252}" srcOrd="1" destOrd="0" presId="urn:microsoft.com/office/officeart/2005/8/layout/cycle6"/>
    <dgm:cxn modelId="{08B5044B-3916-42C2-8B3D-F200F46B6E1A}" type="presParOf" srcId="{1857A3C4-447D-4493-A59D-319D43F6B9B4}" destId="{DD349F51-40F3-4E81-8519-4A3BEE313A85}" srcOrd="2" destOrd="0" presId="urn:microsoft.com/office/officeart/2005/8/layout/cycle6"/>
    <dgm:cxn modelId="{808921DA-725E-4A8E-992E-40AA6D53075D}" type="presParOf" srcId="{1857A3C4-447D-4493-A59D-319D43F6B9B4}" destId="{2108EDDB-D178-4FA3-ABB1-4BA30AD95616}" srcOrd="3" destOrd="0" presId="urn:microsoft.com/office/officeart/2005/8/layout/cycle6"/>
    <dgm:cxn modelId="{01E3C97C-2338-446B-9639-6B44B2754014}" type="presParOf" srcId="{1857A3C4-447D-4493-A59D-319D43F6B9B4}" destId="{D89B0CE4-AFF1-469E-9D49-A94CDFF35133}" srcOrd="4" destOrd="0" presId="urn:microsoft.com/office/officeart/2005/8/layout/cycle6"/>
    <dgm:cxn modelId="{5D36C732-D27C-4A3A-AD15-3E24974B21B4}" type="presParOf" srcId="{1857A3C4-447D-4493-A59D-319D43F6B9B4}" destId="{C653FCE4-4126-43C7-846D-E3AED591EF1C}" srcOrd="5" destOrd="0" presId="urn:microsoft.com/office/officeart/2005/8/layout/cycle6"/>
    <dgm:cxn modelId="{45314D1F-E2D4-4F76-B5C7-90E3AD58198E}" type="presParOf" srcId="{1857A3C4-447D-4493-A59D-319D43F6B9B4}" destId="{080E5BA2-07E9-45D6-9516-410D521B9439}" srcOrd="6" destOrd="0" presId="urn:microsoft.com/office/officeart/2005/8/layout/cycle6"/>
    <dgm:cxn modelId="{A512895C-477E-41A1-A29E-FCA9A435F20D}" type="presParOf" srcId="{1857A3C4-447D-4493-A59D-319D43F6B9B4}" destId="{49E2A11B-5AC5-4001-AC70-0F80F9E1C415}" srcOrd="7" destOrd="0" presId="urn:microsoft.com/office/officeart/2005/8/layout/cycle6"/>
    <dgm:cxn modelId="{7BE9B857-EA84-4C3B-AF76-D863C052C305}" type="presParOf" srcId="{1857A3C4-447D-4493-A59D-319D43F6B9B4}" destId="{3F81D6E6-0AA1-445B-B8ED-7D901DCCACD5}"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9D0BF5-7E3B-4DC6-A7ED-835A7A8F6742}"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F9F610DB-6D39-457A-B3EB-B0C8C1FE4B01}">
      <dgm:prSet phldrT="[Texte]"/>
      <dgm:spPr/>
      <dgm:t>
        <a:bodyPr/>
        <a:lstStyle/>
        <a:p>
          <a:r>
            <a:rPr lang="fr-FR" b="1" dirty="0">
              <a:latin typeface="Arial" panose="020B0604020202020204" pitchFamily="34" charset="0"/>
              <a:cs typeface="Arial" panose="020B0604020202020204" pitchFamily="34" charset="0"/>
            </a:rPr>
            <a:t>Identification</a:t>
          </a:r>
        </a:p>
      </dgm:t>
    </dgm:pt>
    <dgm:pt modelId="{A5F63901-F457-4E33-83BA-FBBDC9CE0B99}" type="par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E8046F97-BBAC-4589-B29C-CB956D183F71}" type="sibTrans" cxnId="{FCE15BDC-6068-471B-BD78-4C169E37921E}">
      <dgm:prSet/>
      <dgm:spPr/>
      <dgm:t>
        <a:bodyPr/>
        <a:lstStyle/>
        <a:p>
          <a:endParaRPr lang="fr-FR" b="1">
            <a:latin typeface="Arial" panose="020B0604020202020204" pitchFamily="34" charset="0"/>
            <a:cs typeface="Arial" panose="020B0604020202020204" pitchFamily="34" charset="0"/>
          </a:endParaRPr>
        </a:p>
      </dgm:t>
    </dgm:pt>
    <dgm:pt modelId="{B24F26F1-DC46-4A0E-918B-85BD7B409714}">
      <dgm:prSet phldrT="[Texte]"/>
      <dgm:spPr>
        <a:solidFill>
          <a:srgbClr val="FF0000"/>
        </a:solidFill>
      </dgm:spPr>
      <dgm:t>
        <a:bodyPr/>
        <a:lstStyle/>
        <a:p>
          <a:r>
            <a:rPr lang="fr-FR" b="1" dirty="0">
              <a:latin typeface="Arial" panose="020B0604020202020204" pitchFamily="34" charset="0"/>
              <a:cs typeface="Arial" panose="020B0604020202020204" pitchFamily="34" charset="0"/>
            </a:rPr>
            <a:t>Niveau</a:t>
          </a:r>
        </a:p>
      </dgm:t>
    </dgm:pt>
    <dgm:pt modelId="{64404C18-29FE-44F1-8AB0-2163281907EF}" type="par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D4F253A1-6D54-4B35-9675-060DBE5605EF}" type="sibTrans" cxnId="{609189B6-6255-489B-8724-06F2272B02D4}">
      <dgm:prSet/>
      <dgm:spPr/>
      <dgm:t>
        <a:bodyPr/>
        <a:lstStyle/>
        <a:p>
          <a:endParaRPr lang="fr-FR" b="1">
            <a:latin typeface="Arial" panose="020B0604020202020204" pitchFamily="34" charset="0"/>
            <a:cs typeface="Arial" panose="020B0604020202020204" pitchFamily="34" charset="0"/>
          </a:endParaRPr>
        </a:p>
      </dgm:t>
    </dgm:pt>
    <dgm:pt modelId="{F12817DE-CE91-4179-874C-5BE816AC69D2}">
      <dgm:prSet phldrT="[Texte]"/>
      <dgm:spPr/>
      <dgm:t>
        <a:bodyPr/>
        <a:lstStyle/>
        <a:p>
          <a:r>
            <a:rPr lang="fr-FR" b="1" dirty="0">
              <a:latin typeface="Arial" panose="020B0604020202020204" pitchFamily="34" charset="0"/>
              <a:cs typeface="Arial" panose="020B0604020202020204" pitchFamily="34" charset="0"/>
            </a:rPr>
            <a:t>Fidélisation</a:t>
          </a:r>
        </a:p>
      </dgm:t>
    </dgm:pt>
    <dgm:pt modelId="{92545C51-FDAD-4243-AF54-1EB42284A2A1}" type="parTrans" cxnId="{2AEC9E43-8495-4674-90CB-651DC3CDD921}">
      <dgm:prSet/>
      <dgm:spPr/>
      <dgm:t>
        <a:bodyPr/>
        <a:lstStyle/>
        <a:p>
          <a:endParaRPr lang="fr-FR" b="1">
            <a:latin typeface="Arial" panose="020B0604020202020204" pitchFamily="34" charset="0"/>
            <a:cs typeface="Arial" panose="020B0604020202020204" pitchFamily="34" charset="0"/>
          </a:endParaRPr>
        </a:p>
      </dgm:t>
    </dgm:pt>
    <dgm:pt modelId="{B540EBD7-E987-4B6D-9735-6A8EDA04AE69}" type="sibTrans" cxnId="{2AEC9E43-8495-4674-90CB-651DC3CDD921}">
      <dgm:prSet/>
      <dgm:spPr/>
      <dgm:t>
        <a:bodyPr/>
        <a:lstStyle/>
        <a:p>
          <a:endParaRPr lang="fr-FR" b="1">
            <a:latin typeface="Arial" panose="020B0604020202020204" pitchFamily="34" charset="0"/>
            <a:cs typeface="Arial" panose="020B0604020202020204" pitchFamily="34" charset="0"/>
          </a:endParaRPr>
        </a:p>
      </dgm:t>
    </dgm:pt>
    <dgm:pt modelId="{367707AD-9C73-4A02-9353-8AD17AF9E96D}">
      <dgm:prSet phldrT="[Texte]"/>
      <dgm:spPr>
        <a:solidFill>
          <a:srgbClr val="FF0000"/>
        </a:solidFill>
      </dgm:spPr>
      <dgm:t>
        <a:bodyPr/>
        <a:lstStyle/>
        <a:p>
          <a:r>
            <a:rPr lang="fr-FR" b="1" dirty="0">
              <a:latin typeface="Arial" panose="020B0604020202020204" pitchFamily="34" charset="0"/>
              <a:cs typeface="Arial" panose="020B0604020202020204" pitchFamily="34" charset="0"/>
            </a:rPr>
            <a:t>Motivations</a:t>
          </a:r>
        </a:p>
      </dgm:t>
    </dgm:pt>
    <dgm:pt modelId="{953EF0D1-7847-4756-9B06-357C3B63BEF2}" type="parTrans" cxnId="{A60B4864-B8B0-44E1-9353-97621BFBABC5}">
      <dgm:prSet/>
      <dgm:spPr/>
      <dgm:t>
        <a:bodyPr/>
        <a:lstStyle/>
        <a:p>
          <a:endParaRPr lang="fr-FR" b="1">
            <a:latin typeface="Arial" panose="020B0604020202020204" pitchFamily="34" charset="0"/>
            <a:cs typeface="Arial" panose="020B0604020202020204" pitchFamily="34" charset="0"/>
          </a:endParaRPr>
        </a:p>
      </dgm:t>
    </dgm:pt>
    <dgm:pt modelId="{2E652E0E-B74F-4A75-92E6-52F10751C15F}" type="sibTrans" cxnId="{A60B4864-B8B0-44E1-9353-97621BFBABC5}">
      <dgm:prSet/>
      <dgm:spPr/>
      <dgm:t>
        <a:bodyPr/>
        <a:lstStyle/>
        <a:p>
          <a:endParaRPr lang="fr-FR" b="1">
            <a:latin typeface="Arial" panose="020B0604020202020204" pitchFamily="34" charset="0"/>
            <a:cs typeface="Arial" panose="020B0604020202020204" pitchFamily="34" charset="0"/>
          </a:endParaRPr>
        </a:p>
      </dgm:t>
    </dgm:pt>
    <dgm:pt modelId="{21B3BB85-37D3-4B4B-81C6-5A08A57E91D7}">
      <dgm:prSet phldrT="[Texte]"/>
      <dgm:spPr/>
      <dgm:t>
        <a:bodyPr/>
        <a:lstStyle/>
        <a:p>
          <a:r>
            <a:rPr lang="fr-FR" b="1" dirty="0">
              <a:latin typeface="Arial" panose="020B0604020202020204" pitchFamily="34" charset="0"/>
              <a:cs typeface="Arial" panose="020B0604020202020204" pitchFamily="34" charset="0"/>
            </a:rPr>
            <a:t>Vie professionnelle / scolaire</a:t>
          </a:r>
        </a:p>
      </dgm:t>
    </dgm:pt>
    <dgm:pt modelId="{1DBDACA7-5696-4C35-8A04-201DB497C5C3}" type="par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7F84C38A-5A7E-4AEB-98A3-595EBBEB0DD9}" type="sibTrans" cxnId="{66B9E253-00A3-4DA3-A82F-216EE3908DF4}">
      <dgm:prSet/>
      <dgm:spPr/>
      <dgm:t>
        <a:bodyPr/>
        <a:lstStyle/>
        <a:p>
          <a:endParaRPr lang="fr-FR" b="1">
            <a:latin typeface="Arial" panose="020B0604020202020204" pitchFamily="34" charset="0"/>
            <a:cs typeface="Arial" panose="020B0604020202020204" pitchFamily="34" charset="0"/>
          </a:endParaRPr>
        </a:p>
      </dgm:t>
    </dgm:pt>
    <dgm:pt modelId="{34B7A8DC-F27B-4C79-8941-4C7C487EA3D3}">
      <dgm:prSet/>
      <dgm:spPr>
        <a:solidFill>
          <a:srgbClr val="FF0000"/>
        </a:solidFill>
      </dgm:spPr>
      <dgm:t>
        <a:bodyPr/>
        <a:lstStyle/>
        <a:p>
          <a:r>
            <a:rPr lang="fr-FR" b="1" dirty="0">
              <a:latin typeface="Arial" panose="020B0604020202020204" pitchFamily="34" charset="0"/>
              <a:cs typeface="Arial" panose="020B0604020202020204" pitchFamily="34" charset="0"/>
            </a:rPr>
            <a:t>Poste</a:t>
          </a:r>
        </a:p>
      </dgm:t>
    </dgm:pt>
    <dgm:pt modelId="{E59AF1AB-7087-4689-9C45-DFF2B627B09C}" type="parTrans" cxnId="{38D33A4F-9D3A-4DF7-A5BF-11169929B0A1}">
      <dgm:prSet/>
      <dgm:spPr/>
      <dgm:t>
        <a:bodyPr/>
        <a:lstStyle/>
        <a:p>
          <a:endParaRPr lang="fr-FR" b="1">
            <a:latin typeface="Arial" panose="020B0604020202020204" pitchFamily="34" charset="0"/>
            <a:cs typeface="Arial" panose="020B0604020202020204" pitchFamily="34" charset="0"/>
          </a:endParaRPr>
        </a:p>
      </dgm:t>
    </dgm:pt>
    <dgm:pt modelId="{23561E33-65E5-469B-ABC0-5D2AB8993868}" type="sibTrans" cxnId="{38D33A4F-9D3A-4DF7-A5BF-11169929B0A1}">
      <dgm:prSet/>
      <dgm:spPr/>
      <dgm:t>
        <a:bodyPr/>
        <a:lstStyle/>
        <a:p>
          <a:endParaRPr lang="fr-FR" b="1">
            <a:latin typeface="Arial" panose="020B0604020202020204" pitchFamily="34" charset="0"/>
            <a:cs typeface="Arial" panose="020B0604020202020204" pitchFamily="34" charset="0"/>
          </a:endParaRPr>
        </a:p>
      </dgm:t>
    </dgm:pt>
    <dgm:pt modelId="{1857A3C4-447D-4493-A59D-319D43F6B9B4}" type="pres">
      <dgm:prSet presAssocID="{4C9D0BF5-7E3B-4DC6-A7ED-835A7A8F6742}" presName="cycle" presStyleCnt="0">
        <dgm:presLayoutVars>
          <dgm:dir/>
          <dgm:resizeHandles val="exact"/>
        </dgm:presLayoutVars>
      </dgm:prSet>
      <dgm:spPr/>
    </dgm:pt>
    <dgm:pt modelId="{2DABC721-4302-4EE1-AB6D-0D196E792EE0}" type="pres">
      <dgm:prSet presAssocID="{F9F610DB-6D39-457A-B3EB-B0C8C1FE4B01}" presName="node" presStyleLbl="node1" presStyleIdx="0" presStyleCnt="6">
        <dgm:presLayoutVars>
          <dgm:bulletEnabled val="1"/>
        </dgm:presLayoutVars>
      </dgm:prSet>
      <dgm:spPr/>
    </dgm:pt>
    <dgm:pt modelId="{92309E1C-68D4-4ECD-B506-73D781593252}" type="pres">
      <dgm:prSet presAssocID="{F9F610DB-6D39-457A-B3EB-B0C8C1FE4B01}" presName="spNode" presStyleCnt="0"/>
      <dgm:spPr/>
    </dgm:pt>
    <dgm:pt modelId="{DD349F51-40F3-4E81-8519-4A3BEE313A85}" type="pres">
      <dgm:prSet presAssocID="{E8046F97-BBAC-4589-B29C-CB956D183F71}" presName="sibTrans" presStyleLbl="sibTrans1D1" presStyleIdx="0" presStyleCnt="6"/>
      <dgm:spPr/>
    </dgm:pt>
    <dgm:pt modelId="{2108EDDB-D178-4FA3-ABB1-4BA30AD95616}" type="pres">
      <dgm:prSet presAssocID="{B24F26F1-DC46-4A0E-918B-85BD7B409714}" presName="node" presStyleLbl="node1" presStyleIdx="1" presStyleCnt="6">
        <dgm:presLayoutVars>
          <dgm:bulletEnabled val="1"/>
        </dgm:presLayoutVars>
      </dgm:prSet>
      <dgm:spPr/>
    </dgm:pt>
    <dgm:pt modelId="{D89B0CE4-AFF1-469E-9D49-A94CDFF35133}" type="pres">
      <dgm:prSet presAssocID="{B24F26F1-DC46-4A0E-918B-85BD7B409714}" presName="spNode" presStyleCnt="0"/>
      <dgm:spPr/>
    </dgm:pt>
    <dgm:pt modelId="{C653FCE4-4126-43C7-846D-E3AED591EF1C}" type="pres">
      <dgm:prSet presAssocID="{D4F253A1-6D54-4B35-9675-060DBE5605EF}" presName="sibTrans" presStyleLbl="sibTrans1D1" presStyleIdx="1" presStyleCnt="6"/>
      <dgm:spPr/>
    </dgm:pt>
    <dgm:pt modelId="{C11C0759-84B6-4591-AC02-2101EB83AC3D}" type="pres">
      <dgm:prSet presAssocID="{F12817DE-CE91-4179-874C-5BE816AC69D2}" presName="node" presStyleLbl="node1" presStyleIdx="2" presStyleCnt="6">
        <dgm:presLayoutVars>
          <dgm:bulletEnabled val="1"/>
        </dgm:presLayoutVars>
      </dgm:prSet>
      <dgm:spPr/>
    </dgm:pt>
    <dgm:pt modelId="{7472E883-BECE-4CEF-81B9-92E308445FCE}" type="pres">
      <dgm:prSet presAssocID="{F12817DE-CE91-4179-874C-5BE816AC69D2}" presName="spNode" presStyleCnt="0"/>
      <dgm:spPr/>
    </dgm:pt>
    <dgm:pt modelId="{6F8F3A78-6C95-49B1-B9C6-E9EA8C9CC524}" type="pres">
      <dgm:prSet presAssocID="{B540EBD7-E987-4B6D-9735-6A8EDA04AE69}" presName="sibTrans" presStyleLbl="sibTrans1D1" presStyleIdx="2" presStyleCnt="6"/>
      <dgm:spPr/>
    </dgm:pt>
    <dgm:pt modelId="{A90C68BD-DDA3-40AC-B211-71FA5FBEFA25}" type="pres">
      <dgm:prSet presAssocID="{367707AD-9C73-4A02-9353-8AD17AF9E96D}" presName="node" presStyleLbl="node1" presStyleIdx="3" presStyleCnt="6">
        <dgm:presLayoutVars>
          <dgm:bulletEnabled val="1"/>
        </dgm:presLayoutVars>
      </dgm:prSet>
      <dgm:spPr/>
    </dgm:pt>
    <dgm:pt modelId="{3BD22E9F-87D9-4D9A-AA88-025D07D7F02B}" type="pres">
      <dgm:prSet presAssocID="{367707AD-9C73-4A02-9353-8AD17AF9E96D}" presName="spNode" presStyleCnt="0"/>
      <dgm:spPr/>
    </dgm:pt>
    <dgm:pt modelId="{6594BB9A-BD6A-4EC8-9575-C1397B5E9CD8}" type="pres">
      <dgm:prSet presAssocID="{2E652E0E-B74F-4A75-92E6-52F10751C15F}" presName="sibTrans" presStyleLbl="sibTrans1D1" presStyleIdx="3" presStyleCnt="6"/>
      <dgm:spPr/>
    </dgm:pt>
    <dgm:pt modelId="{080E5BA2-07E9-45D6-9516-410D521B9439}" type="pres">
      <dgm:prSet presAssocID="{21B3BB85-37D3-4B4B-81C6-5A08A57E91D7}" presName="node" presStyleLbl="node1" presStyleIdx="4" presStyleCnt="6">
        <dgm:presLayoutVars>
          <dgm:bulletEnabled val="1"/>
        </dgm:presLayoutVars>
      </dgm:prSet>
      <dgm:spPr/>
    </dgm:pt>
    <dgm:pt modelId="{49E2A11B-5AC5-4001-AC70-0F80F9E1C415}" type="pres">
      <dgm:prSet presAssocID="{21B3BB85-37D3-4B4B-81C6-5A08A57E91D7}" presName="spNode" presStyleCnt="0"/>
      <dgm:spPr/>
    </dgm:pt>
    <dgm:pt modelId="{3F81D6E6-0AA1-445B-B8ED-7D901DCCACD5}" type="pres">
      <dgm:prSet presAssocID="{7F84C38A-5A7E-4AEB-98A3-595EBBEB0DD9}" presName="sibTrans" presStyleLbl="sibTrans1D1" presStyleIdx="4" presStyleCnt="6"/>
      <dgm:spPr/>
    </dgm:pt>
    <dgm:pt modelId="{AE6DA062-7E3D-4E7B-B4C5-3070B06615A1}" type="pres">
      <dgm:prSet presAssocID="{34B7A8DC-F27B-4C79-8941-4C7C487EA3D3}" presName="node" presStyleLbl="node1" presStyleIdx="5" presStyleCnt="6">
        <dgm:presLayoutVars>
          <dgm:bulletEnabled val="1"/>
        </dgm:presLayoutVars>
      </dgm:prSet>
      <dgm:spPr/>
    </dgm:pt>
    <dgm:pt modelId="{C4C45CD5-2A13-4249-A4AC-FEE469AB5593}" type="pres">
      <dgm:prSet presAssocID="{34B7A8DC-F27B-4C79-8941-4C7C487EA3D3}" presName="spNode" presStyleCnt="0"/>
      <dgm:spPr/>
    </dgm:pt>
    <dgm:pt modelId="{6A321E64-E9B3-4A55-990A-4FBE9010E172}" type="pres">
      <dgm:prSet presAssocID="{23561E33-65E5-469B-ABC0-5D2AB8993868}" presName="sibTrans" presStyleLbl="sibTrans1D1" presStyleIdx="5" presStyleCnt="6"/>
      <dgm:spPr/>
    </dgm:pt>
  </dgm:ptLst>
  <dgm:cxnLst>
    <dgm:cxn modelId="{9314BD04-51B4-4FB8-A524-C033F90D5326}" type="presOf" srcId="{B540EBD7-E987-4B6D-9735-6A8EDA04AE69}" destId="{6F8F3A78-6C95-49B1-B9C6-E9EA8C9CC524}" srcOrd="0" destOrd="0" presId="urn:microsoft.com/office/officeart/2005/8/layout/cycle6"/>
    <dgm:cxn modelId="{258A8C05-73A8-4A71-A0CD-B24EDDF63FD8}" type="presOf" srcId="{F12817DE-CE91-4179-874C-5BE816AC69D2}" destId="{C11C0759-84B6-4591-AC02-2101EB83AC3D}" srcOrd="0" destOrd="0" presId="urn:microsoft.com/office/officeart/2005/8/layout/cycle6"/>
    <dgm:cxn modelId="{B3DB780C-9A34-4C80-B1C5-03D52EAA9CC9}" type="presOf" srcId="{E8046F97-BBAC-4589-B29C-CB956D183F71}" destId="{DD349F51-40F3-4E81-8519-4A3BEE313A85}" srcOrd="0" destOrd="0" presId="urn:microsoft.com/office/officeart/2005/8/layout/cycle6"/>
    <dgm:cxn modelId="{2AEC9E43-8495-4674-90CB-651DC3CDD921}" srcId="{4C9D0BF5-7E3B-4DC6-A7ED-835A7A8F6742}" destId="{F12817DE-CE91-4179-874C-5BE816AC69D2}" srcOrd="2" destOrd="0" parTransId="{92545C51-FDAD-4243-AF54-1EB42284A2A1}" sibTransId="{B540EBD7-E987-4B6D-9735-6A8EDA04AE69}"/>
    <dgm:cxn modelId="{3B5CC348-082A-467E-8CD9-E9D09DFF59EC}" type="presOf" srcId="{4C9D0BF5-7E3B-4DC6-A7ED-835A7A8F6742}" destId="{1857A3C4-447D-4493-A59D-319D43F6B9B4}" srcOrd="0" destOrd="0" presId="urn:microsoft.com/office/officeart/2005/8/layout/cycle6"/>
    <dgm:cxn modelId="{38D33A4F-9D3A-4DF7-A5BF-11169929B0A1}" srcId="{4C9D0BF5-7E3B-4DC6-A7ED-835A7A8F6742}" destId="{34B7A8DC-F27B-4C79-8941-4C7C487EA3D3}" srcOrd="5" destOrd="0" parTransId="{E59AF1AB-7087-4689-9C45-DFF2B627B09C}" sibTransId="{23561E33-65E5-469B-ABC0-5D2AB8993868}"/>
    <dgm:cxn modelId="{66B9E253-00A3-4DA3-A82F-216EE3908DF4}" srcId="{4C9D0BF5-7E3B-4DC6-A7ED-835A7A8F6742}" destId="{21B3BB85-37D3-4B4B-81C6-5A08A57E91D7}" srcOrd="4" destOrd="0" parTransId="{1DBDACA7-5696-4C35-8A04-201DB497C5C3}" sibTransId="{7F84C38A-5A7E-4AEB-98A3-595EBBEB0DD9}"/>
    <dgm:cxn modelId="{BD987D59-3DA3-4A20-8607-D2A184DCE72F}" type="presOf" srcId="{23561E33-65E5-469B-ABC0-5D2AB8993868}" destId="{6A321E64-E9B3-4A55-990A-4FBE9010E172}" srcOrd="0" destOrd="0" presId="urn:microsoft.com/office/officeart/2005/8/layout/cycle6"/>
    <dgm:cxn modelId="{A60B4864-B8B0-44E1-9353-97621BFBABC5}" srcId="{4C9D0BF5-7E3B-4DC6-A7ED-835A7A8F6742}" destId="{367707AD-9C73-4A02-9353-8AD17AF9E96D}" srcOrd="3" destOrd="0" parTransId="{953EF0D1-7847-4756-9B06-357C3B63BEF2}" sibTransId="{2E652E0E-B74F-4A75-92E6-52F10751C15F}"/>
    <dgm:cxn modelId="{9A216C67-62D2-4E46-AED0-73A76072260A}" type="presOf" srcId="{D4F253A1-6D54-4B35-9675-060DBE5605EF}" destId="{C653FCE4-4126-43C7-846D-E3AED591EF1C}" srcOrd="0" destOrd="0" presId="urn:microsoft.com/office/officeart/2005/8/layout/cycle6"/>
    <dgm:cxn modelId="{609189B6-6255-489B-8724-06F2272B02D4}" srcId="{4C9D0BF5-7E3B-4DC6-A7ED-835A7A8F6742}" destId="{B24F26F1-DC46-4A0E-918B-85BD7B409714}" srcOrd="1" destOrd="0" parTransId="{64404C18-29FE-44F1-8AB0-2163281907EF}" sibTransId="{D4F253A1-6D54-4B35-9675-060DBE5605EF}"/>
    <dgm:cxn modelId="{0721FFC3-C0B5-410A-87F4-42D8F6AEB2D0}" type="presOf" srcId="{2E652E0E-B74F-4A75-92E6-52F10751C15F}" destId="{6594BB9A-BD6A-4EC8-9575-C1397B5E9CD8}" srcOrd="0" destOrd="0" presId="urn:microsoft.com/office/officeart/2005/8/layout/cycle6"/>
    <dgm:cxn modelId="{8458B1C5-69E4-4029-A6BC-E6315BC4ECE0}" type="presOf" srcId="{21B3BB85-37D3-4B4B-81C6-5A08A57E91D7}" destId="{080E5BA2-07E9-45D6-9516-410D521B9439}" srcOrd="0" destOrd="0" presId="urn:microsoft.com/office/officeart/2005/8/layout/cycle6"/>
    <dgm:cxn modelId="{3FED02D5-8F03-4101-B63F-D8CF337BF98C}" type="presOf" srcId="{367707AD-9C73-4A02-9353-8AD17AF9E96D}" destId="{A90C68BD-DDA3-40AC-B211-71FA5FBEFA25}" srcOrd="0" destOrd="0" presId="urn:microsoft.com/office/officeart/2005/8/layout/cycle6"/>
    <dgm:cxn modelId="{FCE15BDC-6068-471B-BD78-4C169E37921E}" srcId="{4C9D0BF5-7E3B-4DC6-A7ED-835A7A8F6742}" destId="{F9F610DB-6D39-457A-B3EB-B0C8C1FE4B01}" srcOrd="0" destOrd="0" parTransId="{A5F63901-F457-4E33-83BA-FBBDC9CE0B99}" sibTransId="{E8046F97-BBAC-4589-B29C-CB956D183F71}"/>
    <dgm:cxn modelId="{56E4CEE0-F2ED-4F6D-8A08-6318B277FEFA}" type="presOf" srcId="{34B7A8DC-F27B-4C79-8941-4C7C487EA3D3}" destId="{AE6DA062-7E3D-4E7B-B4C5-3070B06615A1}" srcOrd="0" destOrd="0" presId="urn:microsoft.com/office/officeart/2005/8/layout/cycle6"/>
    <dgm:cxn modelId="{ED6554E8-467C-461F-A0DD-7FE701842D61}" type="presOf" srcId="{7F84C38A-5A7E-4AEB-98A3-595EBBEB0DD9}" destId="{3F81D6E6-0AA1-445B-B8ED-7D901DCCACD5}" srcOrd="0" destOrd="0" presId="urn:microsoft.com/office/officeart/2005/8/layout/cycle6"/>
    <dgm:cxn modelId="{E37429F2-BCE4-4374-986B-3AB6999C0C8E}" type="presOf" srcId="{B24F26F1-DC46-4A0E-918B-85BD7B409714}" destId="{2108EDDB-D178-4FA3-ABB1-4BA30AD95616}" srcOrd="0" destOrd="0" presId="urn:microsoft.com/office/officeart/2005/8/layout/cycle6"/>
    <dgm:cxn modelId="{E3122EF4-36EC-46D2-8B4C-8228146A8E2B}" type="presOf" srcId="{F9F610DB-6D39-457A-B3EB-B0C8C1FE4B01}" destId="{2DABC721-4302-4EE1-AB6D-0D196E792EE0}" srcOrd="0" destOrd="0" presId="urn:microsoft.com/office/officeart/2005/8/layout/cycle6"/>
    <dgm:cxn modelId="{BBCA699B-4E4D-4FF9-B7B5-CEFFDC71252D}" type="presParOf" srcId="{1857A3C4-447D-4493-A59D-319D43F6B9B4}" destId="{2DABC721-4302-4EE1-AB6D-0D196E792EE0}" srcOrd="0" destOrd="0" presId="urn:microsoft.com/office/officeart/2005/8/layout/cycle6"/>
    <dgm:cxn modelId="{F49C8BE7-037E-45E8-A209-7A9A58CE8EDE}" type="presParOf" srcId="{1857A3C4-447D-4493-A59D-319D43F6B9B4}" destId="{92309E1C-68D4-4ECD-B506-73D781593252}" srcOrd="1" destOrd="0" presId="urn:microsoft.com/office/officeart/2005/8/layout/cycle6"/>
    <dgm:cxn modelId="{08B5044B-3916-42C2-8B3D-F200F46B6E1A}" type="presParOf" srcId="{1857A3C4-447D-4493-A59D-319D43F6B9B4}" destId="{DD349F51-40F3-4E81-8519-4A3BEE313A85}" srcOrd="2" destOrd="0" presId="urn:microsoft.com/office/officeart/2005/8/layout/cycle6"/>
    <dgm:cxn modelId="{808921DA-725E-4A8E-992E-40AA6D53075D}" type="presParOf" srcId="{1857A3C4-447D-4493-A59D-319D43F6B9B4}" destId="{2108EDDB-D178-4FA3-ABB1-4BA30AD95616}" srcOrd="3" destOrd="0" presId="urn:microsoft.com/office/officeart/2005/8/layout/cycle6"/>
    <dgm:cxn modelId="{01E3C97C-2338-446B-9639-6B44B2754014}" type="presParOf" srcId="{1857A3C4-447D-4493-A59D-319D43F6B9B4}" destId="{D89B0CE4-AFF1-469E-9D49-A94CDFF35133}" srcOrd="4" destOrd="0" presId="urn:microsoft.com/office/officeart/2005/8/layout/cycle6"/>
    <dgm:cxn modelId="{5D36C732-D27C-4A3A-AD15-3E24974B21B4}" type="presParOf" srcId="{1857A3C4-447D-4493-A59D-319D43F6B9B4}" destId="{C653FCE4-4126-43C7-846D-E3AED591EF1C}" srcOrd="5" destOrd="0" presId="urn:microsoft.com/office/officeart/2005/8/layout/cycle6"/>
    <dgm:cxn modelId="{05ABD37F-9931-4D37-8D1D-0C98ADD6FCDE}" type="presParOf" srcId="{1857A3C4-447D-4493-A59D-319D43F6B9B4}" destId="{C11C0759-84B6-4591-AC02-2101EB83AC3D}" srcOrd="6" destOrd="0" presId="urn:microsoft.com/office/officeart/2005/8/layout/cycle6"/>
    <dgm:cxn modelId="{B6B16D0D-9493-4C90-A0B4-9FFCA0F8ED18}" type="presParOf" srcId="{1857A3C4-447D-4493-A59D-319D43F6B9B4}" destId="{7472E883-BECE-4CEF-81B9-92E308445FCE}" srcOrd="7" destOrd="0" presId="urn:microsoft.com/office/officeart/2005/8/layout/cycle6"/>
    <dgm:cxn modelId="{517929A7-6ED1-42B6-B730-05F85AE6E098}" type="presParOf" srcId="{1857A3C4-447D-4493-A59D-319D43F6B9B4}" destId="{6F8F3A78-6C95-49B1-B9C6-E9EA8C9CC524}" srcOrd="8" destOrd="0" presId="urn:microsoft.com/office/officeart/2005/8/layout/cycle6"/>
    <dgm:cxn modelId="{B34C56B4-40DA-462E-AE3F-4FAA0AF3FECD}" type="presParOf" srcId="{1857A3C4-447D-4493-A59D-319D43F6B9B4}" destId="{A90C68BD-DDA3-40AC-B211-71FA5FBEFA25}" srcOrd="9" destOrd="0" presId="urn:microsoft.com/office/officeart/2005/8/layout/cycle6"/>
    <dgm:cxn modelId="{0416B782-1656-4DE8-BEA7-C5A7B3EA5503}" type="presParOf" srcId="{1857A3C4-447D-4493-A59D-319D43F6B9B4}" destId="{3BD22E9F-87D9-4D9A-AA88-025D07D7F02B}" srcOrd="10" destOrd="0" presId="urn:microsoft.com/office/officeart/2005/8/layout/cycle6"/>
    <dgm:cxn modelId="{94D82330-A636-4971-9EDE-175B761C8C18}" type="presParOf" srcId="{1857A3C4-447D-4493-A59D-319D43F6B9B4}" destId="{6594BB9A-BD6A-4EC8-9575-C1397B5E9CD8}" srcOrd="11" destOrd="0" presId="urn:microsoft.com/office/officeart/2005/8/layout/cycle6"/>
    <dgm:cxn modelId="{45314D1F-E2D4-4F76-B5C7-90E3AD58198E}" type="presParOf" srcId="{1857A3C4-447D-4493-A59D-319D43F6B9B4}" destId="{080E5BA2-07E9-45D6-9516-410D521B9439}" srcOrd="12" destOrd="0" presId="urn:microsoft.com/office/officeart/2005/8/layout/cycle6"/>
    <dgm:cxn modelId="{A512895C-477E-41A1-A29E-FCA9A435F20D}" type="presParOf" srcId="{1857A3C4-447D-4493-A59D-319D43F6B9B4}" destId="{49E2A11B-5AC5-4001-AC70-0F80F9E1C415}" srcOrd="13" destOrd="0" presId="urn:microsoft.com/office/officeart/2005/8/layout/cycle6"/>
    <dgm:cxn modelId="{7BE9B857-EA84-4C3B-AF76-D863C052C305}" type="presParOf" srcId="{1857A3C4-447D-4493-A59D-319D43F6B9B4}" destId="{3F81D6E6-0AA1-445B-B8ED-7D901DCCACD5}" srcOrd="14" destOrd="0" presId="urn:microsoft.com/office/officeart/2005/8/layout/cycle6"/>
    <dgm:cxn modelId="{936FAA59-76B6-4EE7-85E8-4A2222551875}" type="presParOf" srcId="{1857A3C4-447D-4493-A59D-319D43F6B9B4}" destId="{AE6DA062-7E3D-4E7B-B4C5-3070B06615A1}" srcOrd="15" destOrd="0" presId="urn:microsoft.com/office/officeart/2005/8/layout/cycle6"/>
    <dgm:cxn modelId="{C94FEE5F-1A26-4DC7-977F-E0055D56C017}" type="presParOf" srcId="{1857A3C4-447D-4493-A59D-319D43F6B9B4}" destId="{C4C45CD5-2A13-4249-A4AC-FEE469AB5593}" srcOrd="16" destOrd="0" presId="urn:microsoft.com/office/officeart/2005/8/layout/cycle6"/>
    <dgm:cxn modelId="{9C81268D-C551-4B5B-A061-A43ACF21AFBF}" type="presParOf" srcId="{1857A3C4-447D-4493-A59D-319D43F6B9B4}" destId="{6A321E64-E9B3-4A55-990A-4FBE9010E172}"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BC721-4302-4EE1-AB6D-0D196E792EE0}">
      <dsp:nvSpPr>
        <dsp:cNvPr id="0" name=""/>
        <dsp:cNvSpPr/>
      </dsp:nvSpPr>
      <dsp:spPr>
        <a:xfrm>
          <a:off x="3234531" y="761"/>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Identification</a:t>
          </a:r>
        </a:p>
      </dsp:txBody>
      <dsp:txXfrm>
        <a:off x="3287170" y="53400"/>
        <a:ext cx="1553659" cy="973031"/>
      </dsp:txXfrm>
    </dsp:sp>
    <dsp:sp modelId="{DD349F51-40F3-4E81-8519-4A3BEE313A85}">
      <dsp:nvSpPr>
        <dsp:cNvPr id="0" name=""/>
        <dsp:cNvSpPr/>
      </dsp:nvSpPr>
      <dsp:spPr>
        <a:xfrm>
          <a:off x="1525241" y="539915"/>
          <a:ext cx="5077516" cy="5077516"/>
        </a:xfrm>
        <a:custGeom>
          <a:avLst/>
          <a:gdLst/>
          <a:ahLst/>
          <a:cxnLst/>
          <a:rect l="0" t="0" r="0" b="0"/>
          <a:pathLst>
            <a:path>
              <a:moveTo>
                <a:pt x="3378810" y="143010"/>
              </a:moveTo>
              <a:arcTo wR="2538758" hR="2538758" stAng="17359372"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108EDDB-D178-4FA3-ABB1-4BA30AD95616}">
      <dsp:nvSpPr>
        <dsp:cNvPr id="0" name=""/>
        <dsp:cNvSpPr/>
      </dsp:nvSpPr>
      <dsp:spPr>
        <a:xfrm>
          <a:off x="5433160" y="1270140"/>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Diplômes / Compétences</a:t>
          </a:r>
        </a:p>
      </dsp:txBody>
      <dsp:txXfrm>
        <a:off x="5485799" y="1322779"/>
        <a:ext cx="1553659" cy="973031"/>
      </dsp:txXfrm>
    </dsp:sp>
    <dsp:sp modelId="{C653FCE4-4126-43C7-846D-E3AED591EF1C}">
      <dsp:nvSpPr>
        <dsp:cNvPr id="0" name=""/>
        <dsp:cNvSpPr/>
      </dsp:nvSpPr>
      <dsp:spPr>
        <a:xfrm>
          <a:off x="1504286" y="466107"/>
          <a:ext cx="5077516" cy="5077516"/>
        </a:xfrm>
        <a:custGeom>
          <a:avLst/>
          <a:gdLst/>
          <a:ahLst/>
          <a:cxnLst/>
          <a:rect l="0" t="0" r="0" b="0"/>
          <a:pathLst>
            <a:path>
              <a:moveTo>
                <a:pt x="4994924" y="1896467"/>
              </a:moveTo>
              <a:arcTo wR="2538758" hR="2538758" stAng="20720715" swAng="196732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11C0759-84B6-4591-AC02-2101EB83AC3D}">
      <dsp:nvSpPr>
        <dsp:cNvPr id="0" name=""/>
        <dsp:cNvSpPr/>
      </dsp:nvSpPr>
      <dsp:spPr>
        <a:xfrm>
          <a:off x="5384003" y="3808901"/>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Fidélisation</a:t>
          </a:r>
        </a:p>
      </dsp:txBody>
      <dsp:txXfrm>
        <a:off x="5436642" y="3861540"/>
        <a:ext cx="1553659" cy="973031"/>
      </dsp:txXfrm>
    </dsp:sp>
    <dsp:sp modelId="{6F8F3A78-6C95-49B1-B9C6-E9EA8C9CC524}">
      <dsp:nvSpPr>
        <dsp:cNvPr id="0" name=""/>
        <dsp:cNvSpPr/>
      </dsp:nvSpPr>
      <dsp:spPr>
        <a:xfrm>
          <a:off x="1428877" y="575426"/>
          <a:ext cx="5077516" cy="5077516"/>
        </a:xfrm>
        <a:custGeom>
          <a:avLst/>
          <a:gdLst/>
          <a:ahLst/>
          <a:cxnLst/>
          <a:rect l="0" t="0" r="0" b="0"/>
          <a:pathLst>
            <a:path>
              <a:moveTo>
                <a:pt x="4348323" y="4319422"/>
              </a:moveTo>
              <a:arcTo wR="2538758" hR="2538758" stAng="2672327" swAng="142992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90C68BD-DDA3-40AC-B211-71FA5FBEFA25}">
      <dsp:nvSpPr>
        <dsp:cNvPr id="0" name=""/>
        <dsp:cNvSpPr/>
      </dsp:nvSpPr>
      <dsp:spPr>
        <a:xfrm>
          <a:off x="3234531" y="5078277"/>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Motivations</a:t>
          </a:r>
        </a:p>
      </dsp:txBody>
      <dsp:txXfrm>
        <a:off x="3287170" y="5130916"/>
        <a:ext cx="1553659" cy="973031"/>
      </dsp:txXfrm>
    </dsp:sp>
    <dsp:sp modelId="{6594BB9A-BD6A-4EC8-9575-C1397B5E9CD8}">
      <dsp:nvSpPr>
        <dsp:cNvPr id="0" name=""/>
        <dsp:cNvSpPr/>
      </dsp:nvSpPr>
      <dsp:spPr>
        <a:xfrm>
          <a:off x="1525241" y="539915"/>
          <a:ext cx="5077516" cy="5077516"/>
        </a:xfrm>
        <a:custGeom>
          <a:avLst/>
          <a:gdLst/>
          <a:ahLst/>
          <a:cxnLst/>
          <a:rect l="0" t="0" r="0" b="0"/>
          <a:pathLst>
            <a:path>
              <a:moveTo>
                <a:pt x="1698705" y="4934505"/>
              </a:moveTo>
              <a:arcTo wR="2538758" hR="2538758" stAng="6559372"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80E5BA2-07E9-45D6-9516-410D521B9439}">
      <dsp:nvSpPr>
        <dsp:cNvPr id="0" name=""/>
        <dsp:cNvSpPr/>
      </dsp:nvSpPr>
      <dsp:spPr>
        <a:xfrm>
          <a:off x="1035902" y="3808898"/>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Disponibilités</a:t>
          </a:r>
        </a:p>
      </dsp:txBody>
      <dsp:txXfrm>
        <a:off x="1088541" y="3861537"/>
        <a:ext cx="1553659" cy="973031"/>
      </dsp:txXfrm>
    </dsp:sp>
    <dsp:sp modelId="{3F81D6E6-0AA1-445B-B8ED-7D901DCCACD5}">
      <dsp:nvSpPr>
        <dsp:cNvPr id="0" name=""/>
        <dsp:cNvSpPr/>
      </dsp:nvSpPr>
      <dsp:spPr>
        <a:xfrm>
          <a:off x="1525241" y="539915"/>
          <a:ext cx="5077516" cy="5077516"/>
        </a:xfrm>
        <a:custGeom>
          <a:avLst/>
          <a:gdLst/>
          <a:ahLst/>
          <a:cxnLst/>
          <a:rect l="0" t="0" r="0" b="0"/>
          <a:pathLst>
            <a:path>
              <a:moveTo>
                <a:pt x="103123" y="3254983"/>
              </a:moveTo>
              <a:arcTo wR="2538758" hR="2538758" stAng="9816807" swAng="196638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E6DA062-7E3D-4E7B-B4C5-3070B06615A1}">
      <dsp:nvSpPr>
        <dsp:cNvPr id="0" name=""/>
        <dsp:cNvSpPr/>
      </dsp:nvSpPr>
      <dsp:spPr>
        <a:xfrm>
          <a:off x="1035902" y="1270140"/>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Volume d’investissement</a:t>
          </a:r>
        </a:p>
      </dsp:txBody>
      <dsp:txXfrm>
        <a:off x="1088541" y="1322779"/>
        <a:ext cx="1553659" cy="973031"/>
      </dsp:txXfrm>
    </dsp:sp>
    <dsp:sp modelId="{6A321E64-E9B3-4A55-990A-4FBE9010E172}">
      <dsp:nvSpPr>
        <dsp:cNvPr id="0" name=""/>
        <dsp:cNvSpPr/>
      </dsp:nvSpPr>
      <dsp:spPr>
        <a:xfrm>
          <a:off x="1525241" y="539915"/>
          <a:ext cx="5077516" cy="5077516"/>
        </a:xfrm>
        <a:custGeom>
          <a:avLst/>
          <a:gdLst/>
          <a:ahLst/>
          <a:cxnLst/>
          <a:rect l="0" t="0" r="0" b="0"/>
          <a:pathLst>
            <a:path>
              <a:moveTo>
                <a:pt x="765046" y="722376"/>
              </a:moveTo>
              <a:arcTo wR="2538758" hR="2538758" stAng="13540857"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BC721-4302-4EE1-AB6D-0D196E792EE0}">
      <dsp:nvSpPr>
        <dsp:cNvPr id="0" name=""/>
        <dsp:cNvSpPr/>
      </dsp:nvSpPr>
      <dsp:spPr>
        <a:xfrm>
          <a:off x="3234531" y="761"/>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Identification</a:t>
          </a:r>
        </a:p>
      </dsp:txBody>
      <dsp:txXfrm>
        <a:off x="3287170" y="53400"/>
        <a:ext cx="1553659" cy="973031"/>
      </dsp:txXfrm>
    </dsp:sp>
    <dsp:sp modelId="{DD349F51-40F3-4E81-8519-4A3BEE313A85}">
      <dsp:nvSpPr>
        <dsp:cNvPr id="0" name=""/>
        <dsp:cNvSpPr/>
      </dsp:nvSpPr>
      <dsp:spPr>
        <a:xfrm>
          <a:off x="1525241" y="539915"/>
          <a:ext cx="5077516" cy="5077516"/>
        </a:xfrm>
        <a:custGeom>
          <a:avLst/>
          <a:gdLst/>
          <a:ahLst/>
          <a:cxnLst/>
          <a:rect l="0" t="0" r="0" b="0"/>
          <a:pathLst>
            <a:path>
              <a:moveTo>
                <a:pt x="3378810" y="143010"/>
              </a:moveTo>
              <a:arcTo wR="2538758" hR="2538758" stAng="17359372"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108EDDB-D178-4FA3-ABB1-4BA30AD95616}">
      <dsp:nvSpPr>
        <dsp:cNvPr id="0" name=""/>
        <dsp:cNvSpPr/>
      </dsp:nvSpPr>
      <dsp:spPr>
        <a:xfrm>
          <a:off x="5433160" y="1270140"/>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Domaine de compétences / Compétences</a:t>
          </a:r>
        </a:p>
      </dsp:txBody>
      <dsp:txXfrm>
        <a:off x="5485799" y="1322779"/>
        <a:ext cx="1553659" cy="973031"/>
      </dsp:txXfrm>
    </dsp:sp>
    <dsp:sp modelId="{C653FCE4-4126-43C7-846D-E3AED591EF1C}">
      <dsp:nvSpPr>
        <dsp:cNvPr id="0" name=""/>
        <dsp:cNvSpPr/>
      </dsp:nvSpPr>
      <dsp:spPr>
        <a:xfrm>
          <a:off x="1525241" y="539915"/>
          <a:ext cx="5077516" cy="5077516"/>
        </a:xfrm>
        <a:custGeom>
          <a:avLst/>
          <a:gdLst/>
          <a:ahLst/>
          <a:cxnLst/>
          <a:rect l="0" t="0" r="0" b="0"/>
          <a:pathLst>
            <a:path>
              <a:moveTo>
                <a:pt x="4974392" y="1822533"/>
              </a:moveTo>
              <a:arcTo wR="2538758" hR="2538758" stAng="20616807" swAng="196638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11C0759-84B6-4591-AC02-2101EB83AC3D}">
      <dsp:nvSpPr>
        <dsp:cNvPr id="0" name=""/>
        <dsp:cNvSpPr/>
      </dsp:nvSpPr>
      <dsp:spPr>
        <a:xfrm>
          <a:off x="5433160" y="3808898"/>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Fidélisation</a:t>
          </a:r>
        </a:p>
      </dsp:txBody>
      <dsp:txXfrm>
        <a:off x="5485799" y="3861537"/>
        <a:ext cx="1553659" cy="973031"/>
      </dsp:txXfrm>
    </dsp:sp>
    <dsp:sp modelId="{6F8F3A78-6C95-49B1-B9C6-E9EA8C9CC524}">
      <dsp:nvSpPr>
        <dsp:cNvPr id="0" name=""/>
        <dsp:cNvSpPr/>
      </dsp:nvSpPr>
      <dsp:spPr>
        <a:xfrm>
          <a:off x="1525241" y="539915"/>
          <a:ext cx="5077516" cy="5077516"/>
        </a:xfrm>
        <a:custGeom>
          <a:avLst/>
          <a:gdLst/>
          <a:ahLst/>
          <a:cxnLst/>
          <a:rect l="0" t="0" r="0" b="0"/>
          <a:pathLst>
            <a:path>
              <a:moveTo>
                <a:pt x="4312469" y="4355139"/>
              </a:moveTo>
              <a:arcTo wR="2538758" hR="2538758" stAng="2740857"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90C68BD-DDA3-40AC-B211-71FA5FBEFA25}">
      <dsp:nvSpPr>
        <dsp:cNvPr id="0" name=""/>
        <dsp:cNvSpPr/>
      </dsp:nvSpPr>
      <dsp:spPr>
        <a:xfrm>
          <a:off x="3234531" y="5078277"/>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Motivations</a:t>
          </a:r>
        </a:p>
      </dsp:txBody>
      <dsp:txXfrm>
        <a:off x="3287170" y="5130916"/>
        <a:ext cx="1553659" cy="973031"/>
      </dsp:txXfrm>
    </dsp:sp>
    <dsp:sp modelId="{6594BB9A-BD6A-4EC8-9575-C1397B5E9CD8}">
      <dsp:nvSpPr>
        <dsp:cNvPr id="0" name=""/>
        <dsp:cNvSpPr/>
      </dsp:nvSpPr>
      <dsp:spPr>
        <a:xfrm>
          <a:off x="1525241" y="539915"/>
          <a:ext cx="5077516" cy="5077516"/>
        </a:xfrm>
        <a:custGeom>
          <a:avLst/>
          <a:gdLst/>
          <a:ahLst/>
          <a:cxnLst/>
          <a:rect l="0" t="0" r="0" b="0"/>
          <a:pathLst>
            <a:path>
              <a:moveTo>
                <a:pt x="1698705" y="4934505"/>
              </a:moveTo>
              <a:arcTo wR="2538758" hR="2538758" stAng="6559372"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80E5BA2-07E9-45D6-9516-410D521B9439}">
      <dsp:nvSpPr>
        <dsp:cNvPr id="0" name=""/>
        <dsp:cNvSpPr/>
      </dsp:nvSpPr>
      <dsp:spPr>
        <a:xfrm>
          <a:off x="1035902" y="3808898"/>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Missions</a:t>
          </a:r>
        </a:p>
      </dsp:txBody>
      <dsp:txXfrm>
        <a:off x="1088541" y="3861537"/>
        <a:ext cx="1553659" cy="973031"/>
      </dsp:txXfrm>
    </dsp:sp>
    <dsp:sp modelId="{3F81D6E6-0AA1-445B-B8ED-7D901DCCACD5}">
      <dsp:nvSpPr>
        <dsp:cNvPr id="0" name=""/>
        <dsp:cNvSpPr/>
      </dsp:nvSpPr>
      <dsp:spPr>
        <a:xfrm>
          <a:off x="1525241" y="539915"/>
          <a:ext cx="5077516" cy="5077516"/>
        </a:xfrm>
        <a:custGeom>
          <a:avLst/>
          <a:gdLst/>
          <a:ahLst/>
          <a:cxnLst/>
          <a:rect l="0" t="0" r="0" b="0"/>
          <a:pathLst>
            <a:path>
              <a:moveTo>
                <a:pt x="103123" y="3254983"/>
              </a:moveTo>
              <a:arcTo wR="2538758" hR="2538758" stAng="9816807" swAng="196638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E6DA062-7E3D-4E7B-B4C5-3070B06615A1}">
      <dsp:nvSpPr>
        <dsp:cNvPr id="0" name=""/>
        <dsp:cNvSpPr/>
      </dsp:nvSpPr>
      <dsp:spPr>
        <a:xfrm>
          <a:off x="1035902" y="1270140"/>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Volume d’investissement / Disponibilités</a:t>
          </a:r>
        </a:p>
      </dsp:txBody>
      <dsp:txXfrm>
        <a:off x="1088541" y="1322779"/>
        <a:ext cx="1553659" cy="973031"/>
      </dsp:txXfrm>
    </dsp:sp>
    <dsp:sp modelId="{6A321E64-E9B3-4A55-990A-4FBE9010E172}">
      <dsp:nvSpPr>
        <dsp:cNvPr id="0" name=""/>
        <dsp:cNvSpPr/>
      </dsp:nvSpPr>
      <dsp:spPr>
        <a:xfrm>
          <a:off x="1525241" y="539915"/>
          <a:ext cx="5077516" cy="5077516"/>
        </a:xfrm>
        <a:custGeom>
          <a:avLst/>
          <a:gdLst/>
          <a:ahLst/>
          <a:cxnLst/>
          <a:rect l="0" t="0" r="0" b="0"/>
          <a:pathLst>
            <a:path>
              <a:moveTo>
                <a:pt x="765046" y="722376"/>
              </a:moveTo>
              <a:arcTo wR="2538758" hR="2538758" stAng="13540857"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BC721-4302-4EE1-AB6D-0D196E792EE0}">
      <dsp:nvSpPr>
        <dsp:cNvPr id="0" name=""/>
        <dsp:cNvSpPr/>
      </dsp:nvSpPr>
      <dsp:spPr>
        <a:xfrm>
          <a:off x="2835010" y="226538"/>
          <a:ext cx="2540377" cy="937176"/>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b="1" kern="1200" dirty="0">
              <a:latin typeface="Arial" panose="020B0604020202020204" pitchFamily="34" charset="0"/>
              <a:cs typeface="Arial" panose="020B0604020202020204" pitchFamily="34" charset="0"/>
            </a:rPr>
            <a:t>Identification</a:t>
          </a:r>
        </a:p>
      </dsp:txBody>
      <dsp:txXfrm>
        <a:off x="2880759" y="272287"/>
        <a:ext cx="2448879" cy="845678"/>
      </dsp:txXfrm>
    </dsp:sp>
    <dsp:sp modelId="{DD349F51-40F3-4E81-8519-4A3BEE313A85}">
      <dsp:nvSpPr>
        <dsp:cNvPr id="0" name=""/>
        <dsp:cNvSpPr/>
      </dsp:nvSpPr>
      <dsp:spPr>
        <a:xfrm>
          <a:off x="1656902" y="695126"/>
          <a:ext cx="4896593" cy="4896593"/>
        </a:xfrm>
        <a:custGeom>
          <a:avLst/>
          <a:gdLst/>
          <a:ahLst/>
          <a:cxnLst/>
          <a:rect l="0" t="0" r="0" b="0"/>
          <a:pathLst>
            <a:path>
              <a:moveTo>
                <a:pt x="3744747" y="371430"/>
              </a:moveTo>
              <a:arcTo wR="2448296" hR="2448296" stAng="18118429" swAng="459757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108EDDB-D178-4FA3-ABB1-4BA30AD95616}">
      <dsp:nvSpPr>
        <dsp:cNvPr id="0" name=""/>
        <dsp:cNvSpPr/>
      </dsp:nvSpPr>
      <dsp:spPr>
        <a:xfrm>
          <a:off x="5419497" y="3953497"/>
          <a:ext cx="1611977" cy="828148"/>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b="1" kern="1200" dirty="0">
              <a:latin typeface="Arial" panose="020B0604020202020204" pitchFamily="34" charset="0"/>
              <a:cs typeface="Arial" panose="020B0604020202020204" pitchFamily="34" charset="0"/>
            </a:rPr>
            <a:t>Formation</a:t>
          </a:r>
        </a:p>
      </dsp:txBody>
      <dsp:txXfrm>
        <a:off x="5459924" y="3993924"/>
        <a:ext cx="1531123" cy="747294"/>
      </dsp:txXfrm>
    </dsp:sp>
    <dsp:sp modelId="{C653FCE4-4126-43C7-846D-E3AED591EF1C}">
      <dsp:nvSpPr>
        <dsp:cNvPr id="0" name=""/>
        <dsp:cNvSpPr/>
      </dsp:nvSpPr>
      <dsp:spPr>
        <a:xfrm>
          <a:off x="1656902" y="695126"/>
          <a:ext cx="4896593" cy="4896593"/>
        </a:xfrm>
        <a:custGeom>
          <a:avLst/>
          <a:gdLst/>
          <a:ahLst/>
          <a:cxnLst/>
          <a:rect l="0" t="0" r="0" b="0"/>
          <a:pathLst>
            <a:path>
              <a:moveTo>
                <a:pt x="4243193" y="4113379"/>
              </a:moveTo>
              <a:arcTo wR="2448296" hR="2448296" stAng="2571080" swAng="565782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80E5BA2-07E9-45D6-9516-410D521B9439}">
      <dsp:nvSpPr>
        <dsp:cNvPr id="0" name=""/>
        <dsp:cNvSpPr/>
      </dsp:nvSpPr>
      <dsp:spPr>
        <a:xfrm>
          <a:off x="1096524" y="3953488"/>
          <a:ext cx="1776775" cy="82816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b="1" kern="1200" dirty="0">
              <a:latin typeface="Arial" panose="020B0604020202020204" pitchFamily="34" charset="0"/>
              <a:cs typeface="Arial" panose="020B0604020202020204" pitchFamily="34" charset="0"/>
            </a:rPr>
            <a:t>Missions</a:t>
          </a:r>
        </a:p>
      </dsp:txBody>
      <dsp:txXfrm>
        <a:off x="1136952" y="3993916"/>
        <a:ext cx="1695919" cy="747310"/>
      </dsp:txXfrm>
    </dsp:sp>
    <dsp:sp modelId="{3F81D6E6-0AA1-445B-B8ED-7D901DCCACD5}">
      <dsp:nvSpPr>
        <dsp:cNvPr id="0" name=""/>
        <dsp:cNvSpPr/>
      </dsp:nvSpPr>
      <dsp:spPr>
        <a:xfrm>
          <a:off x="1656902" y="695126"/>
          <a:ext cx="4896593" cy="4896593"/>
        </a:xfrm>
        <a:custGeom>
          <a:avLst/>
          <a:gdLst/>
          <a:ahLst/>
          <a:cxnLst/>
          <a:rect l="0" t="0" r="0" b="0"/>
          <a:pathLst>
            <a:path>
              <a:moveTo>
                <a:pt x="127876" y="3229196"/>
              </a:moveTo>
              <a:arcTo wR="2448296" hR="2448296" stAng="9684010" swAng="459756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BC721-4302-4EE1-AB6D-0D196E792EE0}">
      <dsp:nvSpPr>
        <dsp:cNvPr id="0" name=""/>
        <dsp:cNvSpPr/>
      </dsp:nvSpPr>
      <dsp:spPr>
        <a:xfrm>
          <a:off x="3234531" y="761"/>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cs typeface="Arial" panose="020B0604020202020204" pitchFamily="34" charset="0"/>
            </a:rPr>
            <a:t>Identification</a:t>
          </a:r>
        </a:p>
      </dsp:txBody>
      <dsp:txXfrm>
        <a:off x="3287170" y="53400"/>
        <a:ext cx="1553659" cy="973031"/>
      </dsp:txXfrm>
    </dsp:sp>
    <dsp:sp modelId="{DD349F51-40F3-4E81-8519-4A3BEE313A85}">
      <dsp:nvSpPr>
        <dsp:cNvPr id="0" name=""/>
        <dsp:cNvSpPr/>
      </dsp:nvSpPr>
      <dsp:spPr>
        <a:xfrm>
          <a:off x="1525241" y="539915"/>
          <a:ext cx="5077516" cy="5077516"/>
        </a:xfrm>
        <a:custGeom>
          <a:avLst/>
          <a:gdLst/>
          <a:ahLst/>
          <a:cxnLst/>
          <a:rect l="0" t="0" r="0" b="0"/>
          <a:pathLst>
            <a:path>
              <a:moveTo>
                <a:pt x="3378810" y="143010"/>
              </a:moveTo>
              <a:arcTo wR="2538758" hR="2538758" stAng="17359372"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108EDDB-D178-4FA3-ABB1-4BA30AD95616}">
      <dsp:nvSpPr>
        <dsp:cNvPr id="0" name=""/>
        <dsp:cNvSpPr/>
      </dsp:nvSpPr>
      <dsp:spPr>
        <a:xfrm>
          <a:off x="5433160" y="1270140"/>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cs typeface="Arial" panose="020B0604020202020204" pitchFamily="34" charset="0"/>
            </a:rPr>
            <a:t>Niveau</a:t>
          </a:r>
        </a:p>
      </dsp:txBody>
      <dsp:txXfrm>
        <a:off x="5485799" y="1322779"/>
        <a:ext cx="1553659" cy="973031"/>
      </dsp:txXfrm>
    </dsp:sp>
    <dsp:sp modelId="{C653FCE4-4126-43C7-846D-E3AED591EF1C}">
      <dsp:nvSpPr>
        <dsp:cNvPr id="0" name=""/>
        <dsp:cNvSpPr/>
      </dsp:nvSpPr>
      <dsp:spPr>
        <a:xfrm>
          <a:off x="1525241" y="539915"/>
          <a:ext cx="5077516" cy="5077516"/>
        </a:xfrm>
        <a:custGeom>
          <a:avLst/>
          <a:gdLst/>
          <a:ahLst/>
          <a:cxnLst/>
          <a:rect l="0" t="0" r="0" b="0"/>
          <a:pathLst>
            <a:path>
              <a:moveTo>
                <a:pt x="4974392" y="1822533"/>
              </a:moveTo>
              <a:arcTo wR="2538758" hR="2538758" stAng="20616807" swAng="196638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11C0759-84B6-4591-AC02-2101EB83AC3D}">
      <dsp:nvSpPr>
        <dsp:cNvPr id="0" name=""/>
        <dsp:cNvSpPr/>
      </dsp:nvSpPr>
      <dsp:spPr>
        <a:xfrm>
          <a:off x="5433160" y="3808898"/>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cs typeface="Arial" panose="020B0604020202020204" pitchFamily="34" charset="0"/>
            </a:rPr>
            <a:t>Fidélisation</a:t>
          </a:r>
        </a:p>
      </dsp:txBody>
      <dsp:txXfrm>
        <a:off x="5485799" y="3861537"/>
        <a:ext cx="1553659" cy="973031"/>
      </dsp:txXfrm>
    </dsp:sp>
    <dsp:sp modelId="{6F8F3A78-6C95-49B1-B9C6-E9EA8C9CC524}">
      <dsp:nvSpPr>
        <dsp:cNvPr id="0" name=""/>
        <dsp:cNvSpPr/>
      </dsp:nvSpPr>
      <dsp:spPr>
        <a:xfrm>
          <a:off x="1525241" y="539915"/>
          <a:ext cx="5077516" cy="5077516"/>
        </a:xfrm>
        <a:custGeom>
          <a:avLst/>
          <a:gdLst/>
          <a:ahLst/>
          <a:cxnLst/>
          <a:rect l="0" t="0" r="0" b="0"/>
          <a:pathLst>
            <a:path>
              <a:moveTo>
                <a:pt x="4312469" y="4355139"/>
              </a:moveTo>
              <a:arcTo wR="2538758" hR="2538758" stAng="2740857"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90C68BD-DDA3-40AC-B211-71FA5FBEFA25}">
      <dsp:nvSpPr>
        <dsp:cNvPr id="0" name=""/>
        <dsp:cNvSpPr/>
      </dsp:nvSpPr>
      <dsp:spPr>
        <a:xfrm>
          <a:off x="3234531" y="5078277"/>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cs typeface="Arial" panose="020B0604020202020204" pitchFamily="34" charset="0"/>
            </a:rPr>
            <a:t>Motivations</a:t>
          </a:r>
        </a:p>
      </dsp:txBody>
      <dsp:txXfrm>
        <a:off x="3287170" y="5130916"/>
        <a:ext cx="1553659" cy="973031"/>
      </dsp:txXfrm>
    </dsp:sp>
    <dsp:sp modelId="{6594BB9A-BD6A-4EC8-9575-C1397B5E9CD8}">
      <dsp:nvSpPr>
        <dsp:cNvPr id="0" name=""/>
        <dsp:cNvSpPr/>
      </dsp:nvSpPr>
      <dsp:spPr>
        <a:xfrm>
          <a:off x="1525241" y="539915"/>
          <a:ext cx="5077516" cy="5077516"/>
        </a:xfrm>
        <a:custGeom>
          <a:avLst/>
          <a:gdLst/>
          <a:ahLst/>
          <a:cxnLst/>
          <a:rect l="0" t="0" r="0" b="0"/>
          <a:pathLst>
            <a:path>
              <a:moveTo>
                <a:pt x="1698705" y="4934505"/>
              </a:moveTo>
              <a:arcTo wR="2538758" hR="2538758" stAng="6559372"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80E5BA2-07E9-45D6-9516-410D521B9439}">
      <dsp:nvSpPr>
        <dsp:cNvPr id="0" name=""/>
        <dsp:cNvSpPr/>
      </dsp:nvSpPr>
      <dsp:spPr>
        <a:xfrm>
          <a:off x="1035902" y="3808898"/>
          <a:ext cx="1658937" cy="10783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cs typeface="Arial" panose="020B0604020202020204" pitchFamily="34" charset="0"/>
            </a:rPr>
            <a:t>Vie professionnelle / scolaire</a:t>
          </a:r>
        </a:p>
      </dsp:txBody>
      <dsp:txXfrm>
        <a:off x="1088541" y="3861537"/>
        <a:ext cx="1553659" cy="973031"/>
      </dsp:txXfrm>
    </dsp:sp>
    <dsp:sp modelId="{3F81D6E6-0AA1-445B-B8ED-7D901DCCACD5}">
      <dsp:nvSpPr>
        <dsp:cNvPr id="0" name=""/>
        <dsp:cNvSpPr/>
      </dsp:nvSpPr>
      <dsp:spPr>
        <a:xfrm>
          <a:off x="1525241" y="539915"/>
          <a:ext cx="5077516" cy="5077516"/>
        </a:xfrm>
        <a:custGeom>
          <a:avLst/>
          <a:gdLst/>
          <a:ahLst/>
          <a:cxnLst/>
          <a:rect l="0" t="0" r="0" b="0"/>
          <a:pathLst>
            <a:path>
              <a:moveTo>
                <a:pt x="103123" y="3254983"/>
              </a:moveTo>
              <a:arcTo wR="2538758" hR="2538758" stAng="9816807" swAng="196638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E6DA062-7E3D-4E7B-B4C5-3070B06615A1}">
      <dsp:nvSpPr>
        <dsp:cNvPr id="0" name=""/>
        <dsp:cNvSpPr/>
      </dsp:nvSpPr>
      <dsp:spPr>
        <a:xfrm>
          <a:off x="1035902" y="1270140"/>
          <a:ext cx="1658937" cy="1078309"/>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cs typeface="Arial" panose="020B0604020202020204" pitchFamily="34" charset="0"/>
            </a:rPr>
            <a:t>Poste</a:t>
          </a:r>
        </a:p>
      </dsp:txBody>
      <dsp:txXfrm>
        <a:off x="1088541" y="1322779"/>
        <a:ext cx="1553659" cy="973031"/>
      </dsp:txXfrm>
    </dsp:sp>
    <dsp:sp modelId="{6A321E64-E9B3-4A55-990A-4FBE9010E172}">
      <dsp:nvSpPr>
        <dsp:cNvPr id="0" name=""/>
        <dsp:cNvSpPr/>
      </dsp:nvSpPr>
      <dsp:spPr>
        <a:xfrm>
          <a:off x="1525241" y="539915"/>
          <a:ext cx="5077516" cy="5077516"/>
        </a:xfrm>
        <a:custGeom>
          <a:avLst/>
          <a:gdLst/>
          <a:ahLst/>
          <a:cxnLst/>
          <a:rect l="0" t="0" r="0" b="0"/>
          <a:pathLst>
            <a:path>
              <a:moveTo>
                <a:pt x="765046" y="722376"/>
              </a:moveTo>
              <a:arcTo wR="2538758" hR="2538758" stAng="13540857" swAng="149977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81DD16-6FE2-4FBD-A341-E3319008A436}" type="datetimeFigureOut">
              <a:rPr lang="fr-FR" smtClean="0"/>
              <a:t>29/04/2024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65447-099B-4CA2-8774-97499C636C98}" type="slidenum">
              <a:rPr lang="fr-FR" smtClean="0"/>
              <a:t>‹N°›</a:t>
            </a:fld>
            <a:endParaRPr lang="fr-FR"/>
          </a:p>
        </p:txBody>
      </p:sp>
    </p:spTree>
    <p:extLst>
      <p:ext uri="{BB962C8B-B14F-4D97-AF65-F5344CB8AC3E}">
        <p14:creationId xmlns:p14="http://schemas.microsoft.com/office/powerpoint/2010/main" val="119906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9365447-099B-4CA2-8774-97499C636C98}" type="slidenum">
              <a:rPr lang="fr-FR" smtClean="0"/>
              <a:t>5</a:t>
            </a:fld>
            <a:endParaRPr lang="fr-FR"/>
          </a:p>
        </p:txBody>
      </p:sp>
    </p:spTree>
    <p:extLst>
      <p:ext uri="{BB962C8B-B14F-4D97-AF65-F5344CB8AC3E}">
        <p14:creationId xmlns:p14="http://schemas.microsoft.com/office/powerpoint/2010/main" val="926332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age Une - Page Titre">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a:xfrm>
            <a:off x="11145077" y="6178779"/>
            <a:ext cx="487854" cy="365125"/>
          </a:xfrm>
          <a:prstGeom prst="rect">
            <a:avLst/>
          </a:prstGeom>
        </p:spPr>
        <p:txBody>
          <a:bodyPr/>
          <a:lstStyle/>
          <a:p>
            <a:fld id="{B00EA93C-02AD-4856-880D-81B2524BD2E2}" type="slidenum">
              <a:rPr lang="fr-FR" smtClean="0"/>
              <a:t>‹N°›</a:t>
            </a:fld>
            <a:endParaRPr lang="fr-FR"/>
          </a:p>
        </p:txBody>
      </p:sp>
      <p:sp>
        <p:nvSpPr>
          <p:cNvPr id="6" name="Rectangle 5"/>
          <p:cNvSpPr/>
          <p:nvPr/>
        </p:nvSpPr>
        <p:spPr>
          <a:xfrm>
            <a:off x="0" y="2320395"/>
            <a:ext cx="9018873" cy="1985768"/>
          </a:xfrm>
          <a:prstGeom prst="rect">
            <a:avLst/>
          </a:prstGeom>
          <a:solidFill>
            <a:srgbClr val="E045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1" dirty="0"/>
          </a:p>
        </p:txBody>
      </p:sp>
      <p:sp>
        <p:nvSpPr>
          <p:cNvPr id="8" name="Rectangle 7"/>
          <p:cNvSpPr/>
          <p:nvPr/>
        </p:nvSpPr>
        <p:spPr>
          <a:xfrm>
            <a:off x="3173127" y="3690003"/>
            <a:ext cx="9018873" cy="968624"/>
          </a:xfrm>
          <a:prstGeom prst="rect">
            <a:avLst/>
          </a:prstGeom>
          <a:solidFill>
            <a:srgbClr val="63A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1" dirty="0"/>
          </a:p>
        </p:txBody>
      </p:sp>
      <p:sp>
        <p:nvSpPr>
          <p:cNvPr id="10" name="Titre 9"/>
          <p:cNvSpPr>
            <a:spLocks noGrp="1"/>
          </p:cNvSpPr>
          <p:nvPr>
            <p:ph type="title" hasCustomPrompt="1"/>
          </p:nvPr>
        </p:nvSpPr>
        <p:spPr>
          <a:xfrm>
            <a:off x="3" y="2493962"/>
            <a:ext cx="10515600" cy="1325563"/>
          </a:xfrm>
        </p:spPr>
        <p:txBody>
          <a:bodyPr/>
          <a:lstStyle>
            <a:lvl1pPr algn="ctr">
              <a:defRPr sz="8301" b="1" cap="all" baseline="0">
                <a:solidFill>
                  <a:schemeClr val="bg1"/>
                </a:solidFill>
              </a:defRPr>
            </a:lvl1pPr>
          </a:lstStyle>
          <a:p>
            <a:r>
              <a:rPr lang="fr-FR" dirty="0"/>
              <a:t>le titre</a:t>
            </a:r>
          </a:p>
        </p:txBody>
      </p:sp>
      <p:sp>
        <p:nvSpPr>
          <p:cNvPr id="14" name="Espace réservé du texte 13"/>
          <p:cNvSpPr>
            <a:spLocks noGrp="1"/>
          </p:cNvSpPr>
          <p:nvPr>
            <p:ph type="body" sz="quarter" idx="11" hasCustomPrompt="1"/>
          </p:nvPr>
        </p:nvSpPr>
        <p:spPr>
          <a:xfrm>
            <a:off x="3643316" y="3819527"/>
            <a:ext cx="7772400" cy="487363"/>
          </a:xfrm>
        </p:spPr>
        <p:txBody>
          <a:bodyPr>
            <a:normAutofit/>
          </a:bodyPr>
          <a:lstStyle>
            <a:lvl1pPr marL="0" indent="0">
              <a:buNone/>
              <a:defRPr sz="2800" b="1" cap="all" baseline="0">
                <a:solidFill>
                  <a:schemeClr val="bg1"/>
                </a:solidFill>
              </a:defRPr>
            </a:lvl1pPr>
          </a:lstStyle>
          <a:p>
            <a:pPr lvl="0"/>
            <a:r>
              <a:rPr lang="fr-FR" dirty="0"/>
              <a:t>SOUS TITRE</a:t>
            </a:r>
          </a:p>
        </p:txBody>
      </p:sp>
      <p:sp>
        <p:nvSpPr>
          <p:cNvPr id="18" name="Espace réservé du texte 17"/>
          <p:cNvSpPr>
            <a:spLocks noGrp="1"/>
          </p:cNvSpPr>
          <p:nvPr>
            <p:ph type="body" sz="quarter" idx="12" hasCustomPrompt="1"/>
          </p:nvPr>
        </p:nvSpPr>
        <p:spPr>
          <a:xfrm>
            <a:off x="7513985" y="6178778"/>
            <a:ext cx="3498505" cy="365125"/>
          </a:xfrm>
        </p:spPr>
        <p:txBody>
          <a:bodyPr>
            <a:noAutofit/>
          </a:bodyPr>
          <a:lstStyle>
            <a:lvl1pPr marL="0" indent="0" algn="r">
              <a:buNone/>
              <a:defRPr sz="1801" baseline="0">
                <a:solidFill>
                  <a:srgbClr val="E04512"/>
                </a:solidFill>
              </a:defRPr>
            </a:lvl1pPr>
            <a:lvl2pPr marL="457212" indent="0">
              <a:buNone/>
              <a:defRPr/>
            </a:lvl2pPr>
          </a:lstStyle>
          <a:p>
            <a:pPr lvl="0"/>
            <a:r>
              <a:rPr lang="fr-FR" dirty="0"/>
              <a:t>Date du doc/réunion</a:t>
            </a:r>
          </a:p>
        </p:txBody>
      </p:sp>
    </p:spTree>
    <p:extLst>
      <p:ext uri="{BB962C8B-B14F-4D97-AF65-F5344CB8AC3E}">
        <p14:creationId xmlns:p14="http://schemas.microsoft.com/office/powerpoint/2010/main" val="200313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Diapositive de titre">
    <p:spTree>
      <p:nvGrpSpPr>
        <p:cNvPr id="1" name=""/>
        <p:cNvGrpSpPr/>
        <p:nvPr/>
      </p:nvGrpSpPr>
      <p:grpSpPr>
        <a:xfrm>
          <a:off x="0" y="0"/>
          <a:ext cx="0" cy="0"/>
          <a:chOff x="0" y="0"/>
          <a:chExt cx="0" cy="0"/>
        </a:xfrm>
      </p:grpSpPr>
      <p:sp>
        <p:nvSpPr>
          <p:cNvPr id="2" name="Holder 2"/>
          <p:cNvSpPr>
            <a:spLocks noGrp="1"/>
          </p:cNvSpPr>
          <p:nvPr>
            <p:ph type="ctrTitle"/>
          </p:nvPr>
        </p:nvSpPr>
        <p:spPr>
          <a:xfrm>
            <a:off x="2623167" y="2050795"/>
            <a:ext cx="6945665" cy="939800"/>
          </a:xfrm>
          <a:prstGeom prst="rect">
            <a:avLst/>
          </a:prstGeom>
        </p:spPr>
        <p:txBody>
          <a:bodyPr wrap="square" lIns="0" tIns="0" rIns="0" bIns="0">
            <a:spAutoFit/>
          </a:bodyPr>
          <a:lstStyle>
            <a:lvl1pPr>
              <a:defRPr sz="2400" b="1" i="0">
                <a:solidFill>
                  <a:schemeClr val="tx1"/>
                </a:solidFill>
                <a:latin typeface="Calibri"/>
                <a:cs typeface="Calibri"/>
              </a:defRPr>
            </a:lvl1pPr>
          </a:lstStyle>
          <a:p>
            <a:r>
              <a:rPr lang="fr-FR"/>
              <a:t>Modifiez le style du titre</a:t>
            </a:r>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r>
              <a:rPr lang="fr-FR"/>
              <a:t>Modifiez le style des sous-titres du masque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lang="fr-F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15012E1-C034-42EF-8A93-3F592D2D19D1}" type="datetimeFigureOut">
              <a:rPr lang="fr-FR" smtClean="0"/>
              <a:t>29/04/2024</a:t>
            </a:fld>
            <a:endParaRPr lang="fr-F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00EA93C-02AD-4856-880D-81B2524BD2E2}" type="slidenum">
              <a:rPr lang="fr-FR" smtClean="0"/>
              <a:t>‹N°›</a:t>
            </a:fld>
            <a:endParaRPr lang="fr-FR"/>
          </a:p>
        </p:txBody>
      </p:sp>
    </p:spTree>
    <p:extLst>
      <p:ext uri="{BB962C8B-B14F-4D97-AF65-F5344CB8AC3E}">
        <p14:creationId xmlns:p14="http://schemas.microsoft.com/office/powerpoint/2010/main" val="2707576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Vide">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lang="fr-F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F15012E1-C034-42EF-8A93-3F592D2D19D1}" type="datetimeFigureOut">
              <a:rPr lang="fr-FR" smtClean="0"/>
              <a:t>29/04/2024</a:t>
            </a:fld>
            <a:endParaRPr lang="fr-F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00EA93C-02AD-4856-880D-81B2524BD2E2}" type="slidenum">
              <a:rPr lang="fr-FR" smtClean="0"/>
              <a:t>‹N°›</a:t>
            </a:fld>
            <a:endParaRPr lang="fr-FR"/>
          </a:p>
        </p:txBody>
      </p:sp>
    </p:spTree>
    <p:extLst>
      <p:ext uri="{BB962C8B-B14F-4D97-AF65-F5344CB8AC3E}">
        <p14:creationId xmlns:p14="http://schemas.microsoft.com/office/powerpoint/2010/main" val="4026043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re seul">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bg1"/>
                </a:solidFill>
                <a:latin typeface="Calibri"/>
                <a:cs typeface="Calibri"/>
              </a:defRPr>
            </a:lvl1pPr>
          </a:lstStyle>
          <a:p>
            <a:r>
              <a:rPr lang="fr-FR"/>
              <a:t>Modifiez le style du titre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lang="fr-F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F15012E1-C034-42EF-8A93-3F592D2D19D1}" type="datetimeFigureOut">
              <a:rPr lang="fr-FR" smtClean="0"/>
              <a:t>29/04/2024</a:t>
            </a:fld>
            <a:endParaRPr lang="fr-F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00EA93C-02AD-4856-880D-81B2524BD2E2}" type="slidenum">
              <a:rPr lang="fr-FR" smtClean="0"/>
              <a:t>‹N°›</a:t>
            </a:fld>
            <a:endParaRPr lang="fr-FR"/>
          </a:p>
        </p:txBody>
      </p:sp>
    </p:spTree>
    <p:extLst>
      <p:ext uri="{BB962C8B-B14F-4D97-AF65-F5344CB8AC3E}">
        <p14:creationId xmlns:p14="http://schemas.microsoft.com/office/powerpoint/2010/main" val="3538385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1D04E-055C-9D79-E557-2935CF79D15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88BCE6B-C686-DD0B-C832-B7EB3B0B6A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14A42D5-28FF-1E0E-EFAB-7D46353562A3}"/>
              </a:ext>
            </a:extLst>
          </p:cNvPr>
          <p:cNvSpPr>
            <a:spLocks noGrp="1"/>
          </p:cNvSpPr>
          <p:nvPr>
            <p:ph type="dt" sz="half" idx="10"/>
          </p:nvPr>
        </p:nvSpPr>
        <p:spPr/>
        <p:txBody>
          <a:bodyPr/>
          <a:lstStyle/>
          <a:p>
            <a:fld id="{F15012E1-C034-42EF-8A93-3F592D2D19D1}" type="datetimeFigureOut">
              <a:rPr lang="fr-FR" smtClean="0"/>
              <a:t>29/04/2024</a:t>
            </a:fld>
            <a:endParaRPr lang="fr-FR"/>
          </a:p>
        </p:txBody>
      </p:sp>
      <p:sp>
        <p:nvSpPr>
          <p:cNvPr id="5" name="Espace réservé du pied de page 4">
            <a:extLst>
              <a:ext uri="{FF2B5EF4-FFF2-40B4-BE49-F238E27FC236}">
                <a16:creationId xmlns:a16="http://schemas.microsoft.com/office/drawing/2014/main" id="{8D3198B7-AE18-A60C-DAF6-C9A423B16E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70229B-6334-3F38-F2E1-48C57E162D7A}"/>
              </a:ext>
            </a:extLst>
          </p:cNvPr>
          <p:cNvSpPr>
            <a:spLocks noGrp="1"/>
          </p:cNvSpPr>
          <p:nvPr>
            <p:ph type="sldNum" sz="quarter" idx="12"/>
          </p:nvPr>
        </p:nvSpPr>
        <p:spPr/>
        <p:txBody>
          <a:bodyPr/>
          <a:lstStyle/>
          <a:p>
            <a:fld id="{B00EA93C-02AD-4856-880D-81B2524BD2E2}" type="slidenum">
              <a:rPr lang="fr-FR" smtClean="0"/>
              <a:t>‹N°›</a:t>
            </a:fld>
            <a:endParaRPr lang="fr-FR"/>
          </a:p>
        </p:txBody>
      </p:sp>
    </p:spTree>
    <p:extLst>
      <p:ext uri="{BB962C8B-B14F-4D97-AF65-F5344CB8AC3E}">
        <p14:creationId xmlns:p14="http://schemas.microsoft.com/office/powerpoint/2010/main" val="371753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age intercalaire">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a:xfrm>
            <a:off x="11145077" y="6178779"/>
            <a:ext cx="487854" cy="365125"/>
          </a:xfrm>
          <a:prstGeom prst="rect">
            <a:avLst/>
          </a:prstGeom>
        </p:spPr>
        <p:txBody>
          <a:bodyPr/>
          <a:lstStyle/>
          <a:p>
            <a:fld id="{B00EA93C-02AD-4856-880D-81B2524BD2E2}" type="slidenum">
              <a:rPr lang="fr-FR" smtClean="0"/>
              <a:t>‹N°›</a:t>
            </a:fld>
            <a:endParaRPr lang="fr-FR"/>
          </a:p>
        </p:txBody>
      </p:sp>
      <p:sp>
        <p:nvSpPr>
          <p:cNvPr id="6" name="Rectangle 5"/>
          <p:cNvSpPr/>
          <p:nvPr/>
        </p:nvSpPr>
        <p:spPr>
          <a:xfrm>
            <a:off x="0" y="2320395"/>
            <a:ext cx="9018873" cy="1985768"/>
          </a:xfrm>
          <a:prstGeom prst="rect">
            <a:avLst/>
          </a:prstGeom>
          <a:solidFill>
            <a:srgbClr val="E045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1" dirty="0"/>
          </a:p>
        </p:txBody>
      </p:sp>
      <p:sp>
        <p:nvSpPr>
          <p:cNvPr id="8" name="Rectangle 7"/>
          <p:cNvSpPr/>
          <p:nvPr/>
        </p:nvSpPr>
        <p:spPr>
          <a:xfrm>
            <a:off x="3173127" y="3690003"/>
            <a:ext cx="9018873" cy="968624"/>
          </a:xfrm>
          <a:prstGeom prst="rect">
            <a:avLst/>
          </a:prstGeom>
          <a:solidFill>
            <a:srgbClr val="63A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1" dirty="0"/>
          </a:p>
        </p:txBody>
      </p:sp>
      <p:sp>
        <p:nvSpPr>
          <p:cNvPr id="10" name="Titre 9"/>
          <p:cNvSpPr>
            <a:spLocks noGrp="1"/>
          </p:cNvSpPr>
          <p:nvPr>
            <p:ph type="title" hasCustomPrompt="1"/>
          </p:nvPr>
        </p:nvSpPr>
        <p:spPr>
          <a:xfrm>
            <a:off x="3" y="2493962"/>
            <a:ext cx="10515600" cy="1325563"/>
          </a:xfrm>
        </p:spPr>
        <p:txBody>
          <a:bodyPr/>
          <a:lstStyle>
            <a:lvl1pPr algn="ctr">
              <a:defRPr sz="8301" b="1" cap="all" baseline="0">
                <a:solidFill>
                  <a:schemeClr val="bg1"/>
                </a:solidFill>
              </a:defRPr>
            </a:lvl1pPr>
          </a:lstStyle>
          <a:p>
            <a:r>
              <a:rPr lang="fr-FR" dirty="0"/>
              <a:t>le titre</a:t>
            </a:r>
          </a:p>
        </p:txBody>
      </p:sp>
      <p:sp>
        <p:nvSpPr>
          <p:cNvPr id="14" name="Espace réservé du texte 13"/>
          <p:cNvSpPr>
            <a:spLocks noGrp="1"/>
          </p:cNvSpPr>
          <p:nvPr>
            <p:ph type="body" sz="quarter" idx="11" hasCustomPrompt="1"/>
          </p:nvPr>
        </p:nvSpPr>
        <p:spPr>
          <a:xfrm>
            <a:off x="3643316" y="3819527"/>
            <a:ext cx="7772400" cy="487363"/>
          </a:xfrm>
        </p:spPr>
        <p:txBody>
          <a:bodyPr>
            <a:normAutofit/>
          </a:bodyPr>
          <a:lstStyle>
            <a:lvl1pPr marL="0" indent="0">
              <a:buNone/>
              <a:defRPr sz="2800" b="1" cap="all" baseline="0">
                <a:solidFill>
                  <a:schemeClr val="bg1"/>
                </a:solidFill>
              </a:defRPr>
            </a:lvl1pPr>
          </a:lstStyle>
          <a:p>
            <a:pPr lvl="0"/>
            <a:r>
              <a:rPr lang="fr-FR" dirty="0"/>
              <a:t>SOUS TITRE</a:t>
            </a:r>
          </a:p>
        </p:txBody>
      </p:sp>
    </p:spTree>
    <p:extLst>
      <p:ext uri="{BB962C8B-B14F-4D97-AF65-F5344CB8AC3E}">
        <p14:creationId xmlns:p14="http://schemas.microsoft.com/office/powerpoint/2010/main" val="523919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35837" y="435013"/>
            <a:ext cx="2845904" cy="637643"/>
          </a:xfrm>
        </p:spPr>
        <p:txBody>
          <a:bodyPr/>
          <a:lstStyle>
            <a:lvl1pPr>
              <a:defRPr sz="4000"/>
            </a:lvl1pPr>
          </a:lstStyle>
          <a:p>
            <a:r>
              <a:rPr lang="fr-FR" sz="4000" b="1" dirty="0">
                <a:solidFill>
                  <a:srgbClr val="E04512"/>
                </a:solidFill>
                <a:latin typeface="Roboto" charset="0"/>
                <a:ea typeface="Roboto" charset="0"/>
                <a:cs typeface="Roboto" charset="0"/>
              </a:rPr>
              <a:t>SOMMAIRE</a:t>
            </a:r>
          </a:p>
        </p:txBody>
      </p:sp>
      <p:sp>
        <p:nvSpPr>
          <p:cNvPr id="3" name="Espace réservé du numéro de diapositive 2"/>
          <p:cNvSpPr>
            <a:spLocks noGrp="1"/>
          </p:cNvSpPr>
          <p:nvPr>
            <p:ph type="sldNum" sz="quarter" idx="10"/>
          </p:nvPr>
        </p:nvSpPr>
        <p:spPr/>
        <p:txBody>
          <a:bodyPr/>
          <a:lstStyle/>
          <a:p>
            <a:fld id="{B00EA93C-02AD-4856-880D-81B2524BD2E2}" type="slidenum">
              <a:rPr lang="fr-FR" smtClean="0"/>
              <a:t>‹N°›</a:t>
            </a:fld>
            <a:endParaRPr lang="fr-FR"/>
          </a:p>
        </p:txBody>
      </p:sp>
      <p:sp>
        <p:nvSpPr>
          <p:cNvPr id="8" name="Espace réservé du texte 7"/>
          <p:cNvSpPr>
            <a:spLocks noGrp="1"/>
          </p:cNvSpPr>
          <p:nvPr>
            <p:ph type="body" sz="quarter" idx="11" hasCustomPrompt="1"/>
          </p:nvPr>
        </p:nvSpPr>
        <p:spPr>
          <a:xfrm>
            <a:off x="1655764" y="1511300"/>
            <a:ext cx="9463086" cy="4133850"/>
          </a:xfrm>
        </p:spPr>
        <p:txBody>
          <a:bodyPr>
            <a:normAutofit/>
          </a:bodyPr>
          <a:lstStyle>
            <a:lvl1pPr>
              <a:defRPr sz="1600"/>
            </a:lvl1pPr>
          </a:lstStyle>
          <a:p>
            <a:pPr lvl="0"/>
            <a:r>
              <a:rPr lang="fr-FR" dirty="0"/>
              <a:t>Texte sommaire</a:t>
            </a:r>
          </a:p>
          <a:p>
            <a:pPr lvl="0"/>
            <a:r>
              <a:rPr lang="fr-FR" dirty="0"/>
              <a:t>Texte sommaire</a:t>
            </a:r>
          </a:p>
          <a:p>
            <a:pPr lvl="0"/>
            <a:r>
              <a:rPr lang="fr-FR" dirty="0"/>
              <a:t>Texte sommaire</a:t>
            </a:r>
          </a:p>
          <a:p>
            <a:pPr lvl="0"/>
            <a:endParaRPr lang="fr-FR" dirty="0"/>
          </a:p>
        </p:txBody>
      </p:sp>
    </p:spTree>
    <p:extLst>
      <p:ext uri="{BB962C8B-B14F-4D97-AF65-F5344CB8AC3E}">
        <p14:creationId xmlns:p14="http://schemas.microsoft.com/office/powerpoint/2010/main" val="3071494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 Texte">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a:xfrm>
            <a:off x="8918608" y="6178779"/>
            <a:ext cx="2743200" cy="365125"/>
          </a:xfrm>
          <a:prstGeom prst="rect">
            <a:avLst/>
          </a:prstGeom>
        </p:spPr>
        <p:txBody>
          <a:bodyPr/>
          <a:lstStyle>
            <a:lvl1pPr>
              <a:defRPr sz="1300" baseline="0">
                <a:solidFill>
                  <a:srgbClr val="2E8FCE"/>
                </a:solidFill>
              </a:defRPr>
            </a:lvl1pPr>
          </a:lstStyle>
          <a:p>
            <a:fld id="{B00EA93C-02AD-4856-880D-81B2524BD2E2}" type="slidenum">
              <a:rPr lang="fr-FR" smtClean="0"/>
              <a:t>‹N°›</a:t>
            </a:fld>
            <a:endParaRPr lang="fr-FR"/>
          </a:p>
        </p:txBody>
      </p:sp>
      <p:sp>
        <p:nvSpPr>
          <p:cNvPr id="2" name="Titre 1"/>
          <p:cNvSpPr>
            <a:spLocks noGrp="1"/>
          </p:cNvSpPr>
          <p:nvPr>
            <p:ph type="title" hasCustomPrompt="1"/>
          </p:nvPr>
        </p:nvSpPr>
        <p:spPr>
          <a:xfrm>
            <a:off x="838204" y="753835"/>
            <a:ext cx="10515600" cy="624391"/>
          </a:xfrm>
        </p:spPr>
        <p:txBody>
          <a:bodyPr/>
          <a:lstStyle>
            <a:lvl1pPr>
              <a:defRPr sz="2800"/>
            </a:lvl1pPr>
          </a:lstStyle>
          <a:p>
            <a:r>
              <a:rPr lang="fr-FR" dirty="0"/>
              <a:t>Titre</a:t>
            </a:r>
          </a:p>
        </p:txBody>
      </p:sp>
      <p:sp>
        <p:nvSpPr>
          <p:cNvPr id="5" name="Espace réservé du texte 4"/>
          <p:cNvSpPr>
            <a:spLocks noGrp="1"/>
          </p:cNvSpPr>
          <p:nvPr>
            <p:ph type="body" sz="quarter" idx="11"/>
          </p:nvPr>
        </p:nvSpPr>
        <p:spPr>
          <a:xfrm>
            <a:off x="838204" y="1630365"/>
            <a:ext cx="10515600" cy="3895725"/>
          </a:xfrm>
        </p:spPr>
        <p:txBody>
          <a:bodyPr/>
          <a:lstStyle>
            <a:lvl1pPr>
              <a:defRPr sz="1801"/>
            </a:lvl1pPr>
            <a:lvl2pPr>
              <a:defRPr sz="1801"/>
            </a:lvl2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04895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47828" y="2607813"/>
            <a:ext cx="10515600" cy="1325563"/>
          </a:xfrm>
        </p:spPr>
        <p:txBody>
          <a:bodyPr/>
          <a:lstStyle>
            <a:lvl1pPr algn="ctr">
              <a:defRPr baseline="0"/>
            </a:lvl1pPr>
          </a:lstStyle>
          <a:p>
            <a:r>
              <a:rPr lang="fr-FR" dirty="0"/>
              <a:t>GROS TITRE</a:t>
            </a:r>
          </a:p>
        </p:txBody>
      </p:sp>
      <p:sp>
        <p:nvSpPr>
          <p:cNvPr id="3" name="Espace réservé du numéro de diapositive 2"/>
          <p:cNvSpPr>
            <a:spLocks noGrp="1"/>
          </p:cNvSpPr>
          <p:nvPr>
            <p:ph type="sldNum" sz="quarter" idx="10"/>
          </p:nvPr>
        </p:nvSpPr>
        <p:spPr/>
        <p:txBody>
          <a:bodyPr/>
          <a:lstStyle/>
          <a:p>
            <a:fld id="{B00EA93C-02AD-4856-880D-81B2524BD2E2}" type="slidenum">
              <a:rPr lang="fr-FR" smtClean="0"/>
              <a:t>‹N°›</a:t>
            </a:fld>
            <a:endParaRPr lang="fr-FR"/>
          </a:p>
        </p:txBody>
      </p:sp>
    </p:spTree>
    <p:extLst>
      <p:ext uri="{BB962C8B-B14F-4D97-AF65-F5344CB8AC3E}">
        <p14:creationId xmlns:p14="http://schemas.microsoft.com/office/powerpoint/2010/main" val="123150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38204" y="769386"/>
            <a:ext cx="10515600" cy="1325563"/>
          </a:xfrm>
        </p:spPr>
        <p:txBody>
          <a:bodyPr/>
          <a:lstStyle>
            <a:lvl1pPr>
              <a:defRPr baseline="0"/>
            </a:lvl1pPr>
          </a:lstStyle>
          <a:p>
            <a:r>
              <a:rPr lang="fr-FR" dirty="0"/>
              <a:t>Titre + 2 col</a:t>
            </a:r>
          </a:p>
        </p:txBody>
      </p:sp>
      <p:sp>
        <p:nvSpPr>
          <p:cNvPr id="3" name="Espace réservé du numéro de diapositive 2"/>
          <p:cNvSpPr>
            <a:spLocks noGrp="1"/>
          </p:cNvSpPr>
          <p:nvPr>
            <p:ph type="sldNum" sz="quarter" idx="10"/>
          </p:nvPr>
        </p:nvSpPr>
        <p:spPr/>
        <p:txBody>
          <a:bodyPr/>
          <a:lstStyle/>
          <a:p>
            <a:fld id="{B00EA93C-02AD-4856-880D-81B2524BD2E2}" type="slidenum">
              <a:rPr lang="fr-FR" smtClean="0"/>
              <a:t>‹N°›</a:t>
            </a:fld>
            <a:endParaRPr lang="fr-FR"/>
          </a:p>
        </p:txBody>
      </p:sp>
      <p:sp>
        <p:nvSpPr>
          <p:cNvPr id="7" name="Espace réservé du texte 6"/>
          <p:cNvSpPr>
            <a:spLocks noGrp="1"/>
          </p:cNvSpPr>
          <p:nvPr>
            <p:ph type="body" sz="quarter" idx="11"/>
          </p:nvPr>
        </p:nvSpPr>
        <p:spPr>
          <a:xfrm>
            <a:off x="838204" y="2261970"/>
            <a:ext cx="4320940" cy="29733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Espace réservé du texte 6"/>
          <p:cNvSpPr>
            <a:spLocks noGrp="1"/>
          </p:cNvSpPr>
          <p:nvPr>
            <p:ph type="body" sz="quarter" idx="12"/>
          </p:nvPr>
        </p:nvSpPr>
        <p:spPr>
          <a:xfrm>
            <a:off x="7039109" y="2261970"/>
            <a:ext cx="4314692" cy="29733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3206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ierge">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B00EA93C-02AD-4856-880D-81B2524BD2E2}" type="slidenum">
              <a:rPr lang="fr-FR" smtClean="0"/>
              <a:t>‹N°›</a:t>
            </a:fld>
            <a:endParaRPr lang="fr-FR"/>
          </a:p>
        </p:txBody>
      </p:sp>
    </p:spTree>
    <p:extLst>
      <p:ext uri="{BB962C8B-B14F-4D97-AF65-F5344CB8AC3E}">
        <p14:creationId xmlns:p14="http://schemas.microsoft.com/office/powerpoint/2010/main" val="271033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15012E1-C034-42EF-8A93-3F592D2D19D1}" type="datetimeFigureOut">
              <a:rPr lang="fr-FR" smtClean="0"/>
              <a:t>29/04/2024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0EA93C-02AD-4856-880D-81B2524BD2E2}" type="slidenum">
              <a:rPr lang="fr-FR" smtClean="0"/>
              <a:t>‹N°›</a:t>
            </a:fld>
            <a:endParaRPr lang="fr-FR"/>
          </a:p>
        </p:txBody>
      </p:sp>
    </p:spTree>
    <p:extLst>
      <p:ext uri="{BB962C8B-B14F-4D97-AF65-F5344CB8AC3E}">
        <p14:creationId xmlns:p14="http://schemas.microsoft.com/office/powerpoint/2010/main" val="295006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4FEAD7-5D7B-39F3-C8A2-8BD51C646FE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EE1DA6-EEF2-5F42-31C6-FFE2DC799B2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048D3E-065C-9259-5890-EAEE4ADC5AC4}"/>
              </a:ext>
            </a:extLst>
          </p:cNvPr>
          <p:cNvSpPr>
            <a:spLocks noGrp="1"/>
          </p:cNvSpPr>
          <p:nvPr>
            <p:ph type="dt" sz="half" idx="10"/>
          </p:nvPr>
        </p:nvSpPr>
        <p:spPr/>
        <p:txBody>
          <a:bodyPr/>
          <a:lstStyle/>
          <a:p>
            <a:fld id="{F15012E1-C034-42EF-8A93-3F592D2D19D1}" type="datetimeFigureOut">
              <a:rPr lang="fr-FR" smtClean="0"/>
              <a:t>29/04/2024</a:t>
            </a:fld>
            <a:endParaRPr lang="fr-FR"/>
          </a:p>
        </p:txBody>
      </p:sp>
      <p:sp>
        <p:nvSpPr>
          <p:cNvPr id="5" name="Espace réservé du pied de page 4">
            <a:extLst>
              <a:ext uri="{FF2B5EF4-FFF2-40B4-BE49-F238E27FC236}">
                <a16:creationId xmlns:a16="http://schemas.microsoft.com/office/drawing/2014/main" id="{7A8AE8C4-95C9-A7F1-4F32-1B804618669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B0DA7E-CF34-7999-A4B2-FF564E03C637}"/>
              </a:ext>
            </a:extLst>
          </p:cNvPr>
          <p:cNvSpPr>
            <a:spLocks noGrp="1"/>
          </p:cNvSpPr>
          <p:nvPr>
            <p:ph type="sldNum" sz="quarter" idx="12"/>
          </p:nvPr>
        </p:nvSpPr>
        <p:spPr/>
        <p:txBody>
          <a:bodyPr/>
          <a:lstStyle/>
          <a:p>
            <a:fld id="{B00EA93C-02AD-4856-880D-81B2524BD2E2}" type="slidenum">
              <a:rPr lang="fr-FR" smtClean="0"/>
              <a:t>‹N°›</a:t>
            </a:fld>
            <a:endParaRPr lang="fr-FR"/>
          </a:p>
        </p:txBody>
      </p:sp>
    </p:spTree>
    <p:extLst>
      <p:ext uri="{BB962C8B-B14F-4D97-AF65-F5344CB8AC3E}">
        <p14:creationId xmlns:p14="http://schemas.microsoft.com/office/powerpoint/2010/main" val="417461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51423" y="2339021"/>
            <a:ext cx="10515600" cy="3195505"/>
          </a:xfrm>
          <a:prstGeom prst="rect">
            <a:avLst/>
          </a:prstGeom>
        </p:spPr>
        <p:txBody>
          <a:bodyPr vert="horz" lIns="91440" tIns="45720" rIns="91440" bIns="45720" rtlCol="0">
            <a:normAutofit/>
          </a:bodyPr>
          <a:lstStyle/>
          <a:p>
            <a:pPr lvl="0"/>
            <a:r>
              <a:rPr lang="fr-FR" dirty="0"/>
              <a:t>28 PT - GRAND TITRE</a:t>
            </a:r>
          </a:p>
          <a:p>
            <a:pPr lvl="1"/>
            <a:r>
              <a:rPr lang="fr-FR" dirty="0"/>
              <a:t>ROBOTO 19 PT -SS TITRE PAGE DE GARDE (BLANC)</a:t>
            </a:r>
          </a:p>
          <a:p>
            <a:pPr lvl="2"/>
            <a:r>
              <a:rPr lang="fr-FR" dirty="0"/>
              <a:t>ROBOTO 15 PT PAGE A PUCES</a:t>
            </a:r>
          </a:p>
          <a:p>
            <a:pPr lvl="3"/>
            <a:r>
              <a:rPr lang="fr-FR" dirty="0" err="1"/>
              <a:t>Roboto</a:t>
            </a:r>
            <a:r>
              <a:rPr lang="fr-FR" dirty="0"/>
              <a:t> 14 pt paragraphe</a:t>
            </a:r>
          </a:p>
          <a:p>
            <a:pPr lvl="4"/>
            <a:r>
              <a:rPr lang="fr-FR" dirty="0"/>
              <a:t>Cinquième niveau</a:t>
            </a:r>
          </a:p>
        </p:txBody>
      </p:sp>
      <p:pic>
        <p:nvPicPr>
          <p:cNvPr id="7" name="Image 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0409" y="5973537"/>
            <a:ext cx="11778404" cy="775606"/>
          </a:xfrm>
          <a:prstGeom prst="rect">
            <a:avLst/>
          </a:prstGeom>
        </p:spPr>
      </p:pic>
      <p:pic>
        <p:nvPicPr>
          <p:cNvPr id="8" name="Image 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50410" y="142318"/>
            <a:ext cx="11778405" cy="172506"/>
          </a:xfrm>
          <a:prstGeom prst="rect">
            <a:avLst/>
          </a:prstGeom>
        </p:spPr>
      </p:pic>
      <p:pic>
        <p:nvPicPr>
          <p:cNvPr id="4" name="Image 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38204" y="5973537"/>
            <a:ext cx="1770245" cy="524419"/>
          </a:xfrm>
          <a:prstGeom prst="rect">
            <a:avLst/>
          </a:prstGeom>
        </p:spPr>
      </p:pic>
      <p:sp>
        <p:nvSpPr>
          <p:cNvPr id="6" name="Espace réservé du titre 5"/>
          <p:cNvSpPr>
            <a:spLocks noGrp="1"/>
          </p:cNvSpPr>
          <p:nvPr>
            <p:ph type="title"/>
          </p:nvPr>
        </p:nvSpPr>
        <p:spPr>
          <a:xfrm>
            <a:off x="838204" y="753836"/>
            <a:ext cx="10515600" cy="730408"/>
          </a:xfrm>
          <a:prstGeom prst="rect">
            <a:avLst/>
          </a:prstGeom>
        </p:spPr>
        <p:txBody>
          <a:bodyPr vert="horz" lIns="91440" tIns="45720" rIns="91440" bIns="45720" rtlCol="0" anchor="ctr">
            <a:noAutofit/>
          </a:bodyPr>
          <a:lstStyle/>
          <a:p>
            <a:r>
              <a:rPr lang="fr-FR" dirty="0"/>
              <a:t>ROBOTO 28PT</a:t>
            </a:r>
          </a:p>
        </p:txBody>
      </p:sp>
      <p:sp>
        <p:nvSpPr>
          <p:cNvPr id="2" name="Espace réservé du numéro de diapositive 1"/>
          <p:cNvSpPr>
            <a:spLocks noGrp="1"/>
          </p:cNvSpPr>
          <p:nvPr>
            <p:ph type="sldNum" sz="quarter" idx="4"/>
          </p:nvPr>
        </p:nvSpPr>
        <p:spPr>
          <a:xfrm>
            <a:off x="8908983" y="622516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EA93C-02AD-4856-880D-81B2524BD2E2}" type="slidenum">
              <a:rPr lang="fr-FR" smtClean="0"/>
              <a:t>‹N°›</a:t>
            </a:fld>
            <a:endParaRPr lang="fr-FR"/>
          </a:p>
        </p:txBody>
      </p:sp>
    </p:spTree>
    <p:extLst>
      <p:ext uri="{BB962C8B-B14F-4D97-AF65-F5344CB8AC3E}">
        <p14:creationId xmlns:p14="http://schemas.microsoft.com/office/powerpoint/2010/main" val="165085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23" rtl="0" eaLnBrk="1" latinLnBrk="0" hangingPunct="1">
        <a:lnSpc>
          <a:spcPct val="90000"/>
        </a:lnSpc>
        <a:spcBef>
          <a:spcPct val="0"/>
        </a:spcBef>
        <a:buNone/>
        <a:defRPr sz="2800" kern="1200" baseline="0">
          <a:solidFill>
            <a:srgbClr val="E04512"/>
          </a:solidFill>
          <a:latin typeface="Roboto" charset="0"/>
          <a:ea typeface="Roboto" charset="0"/>
          <a:cs typeface="Roboto" charset="0"/>
        </a:defRPr>
      </a:lvl1pPr>
    </p:titleStyle>
    <p:bodyStyle>
      <a:lvl1pPr marL="228607" indent="-228607" algn="l" defTabSz="914423" rtl="0" eaLnBrk="1" latinLnBrk="0" hangingPunct="1">
        <a:lnSpc>
          <a:spcPct val="90000"/>
        </a:lnSpc>
        <a:spcBef>
          <a:spcPts val="1001"/>
        </a:spcBef>
        <a:buFont typeface="Arial"/>
        <a:buChar char="•"/>
        <a:defRPr sz="2800" kern="1200" baseline="0">
          <a:solidFill>
            <a:srgbClr val="2E8FCE"/>
          </a:solidFill>
          <a:latin typeface="Roboto" charset="0"/>
          <a:ea typeface="Roboto" charset="0"/>
          <a:cs typeface="Roboto" charset="0"/>
        </a:defRPr>
      </a:lvl1pPr>
      <a:lvl2pPr marL="685817" indent="-228607" algn="l" defTabSz="914423" rtl="0" eaLnBrk="1" latinLnBrk="0" hangingPunct="1">
        <a:lnSpc>
          <a:spcPct val="90000"/>
        </a:lnSpc>
        <a:spcBef>
          <a:spcPts val="500"/>
        </a:spcBef>
        <a:buFont typeface="Arial"/>
        <a:buChar char="•"/>
        <a:defRPr sz="1900" kern="1200" baseline="0">
          <a:solidFill>
            <a:srgbClr val="2E8FCE"/>
          </a:solidFill>
          <a:latin typeface="Roboto" charset="0"/>
          <a:ea typeface="Roboto" charset="0"/>
          <a:cs typeface="Roboto" charset="0"/>
        </a:defRPr>
      </a:lvl2pPr>
      <a:lvl3pPr marL="1143029" indent="-228607" algn="l" defTabSz="914423" rtl="0" eaLnBrk="1" latinLnBrk="0" hangingPunct="1">
        <a:lnSpc>
          <a:spcPct val="90000"/>
        </a:lnSpc>
        <a:spcBef>
          <a:spcPts val="500"/>
        </a:spcBef>
        <a:buFont typeface="Arial"/>
        <a:buChar char="•"/>
        <a:defRPr sz="1500" kern="1200" baseline="0">
          <a:solidFill>
            <a:srgbClr val="2E8FCE"/>
          </a:solidFill>
          <a:latin typeface="Roboto" charset="0"/>
          <a:ea typeface="Roboto" charset="0"/>
          <a:cs typeface="Roboto" charset="0"/>
        </a:defRPr>
      </a:lvl3pPr>
      <a:lvl4pPr marL="1600241" indent="-228607" algn="l" defTabSz="914423" rtl="0" eaLnBrk="1" latinLnBrk="0" hangingPunct="1">
        <a:lnSpc>
          <a:spcPct val="90000"/>
        </a:lnSpc>
        <a:spcBef>
          <a:spcPts val="500"/>
        </a:spcBef>
        <a:buFont typeface="Arial"/>
        <a:buChar char="•"/>
        <a:defRPr sz="1401" kern="1200" baseline="0">
          <a:solidFill>
            <a:srgbClr val="2E8FCE"/>
          </a:solidFill>
          <a:latin typeface="Roboto" charset="0"/>
          <a:ea typeface="Roboto" charset="0"/>
          <a:cs typeface="Roboto" charset="0"/>
        </a:defRPr>
      </a:lvl4pPr>
      <a:lvl5pPr marL="2057453"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5pPr>
      <a:lvl6pPr marL="2514664"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6pPr>
      <a:lvl7pPr marL="2971875"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7pPr>
      <a:lvl8pPr marL="3429087"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8pPr>
      <a:lvl9pPr marL="3886297"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9pPr>
    </p:bodyStyle>
    <p:otherStyle>
      <a:defPPr>
        <a:defRPr lang="fr-FR"/>
      </a:defPPr>
      <a:lvl1pPr marL="0" algn="l" defTabSz="914423" rtl="0" eaLnBrk="1" latinLnBrk="0" hangingPunct="1">
        <a:defRPr sz="1801" kern="1200">
          <a:solidFill>
            <a:schemeClr val="tx1"/>
          </a:solidFill>
          <a:latin typeface="+mn-lt"/>
          <a:ea typeface="+mn-ea"/>
          <a:cs typeface="+mn-cs"/>
        </a:defRPr>
      </a:lvl1pPr>
      <a:lvl2pPr marL="457212"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8"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2"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8.jpeg"/><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hyperlink" Target="https://ligueidf.ffr.fr/s-engager/jouer-rugby/offres" TargetMode="External"/><Relationship Id="rId3" Type="http://schemas.openxmlformats.org/officeDocument/2006/relationships/hyperlink" Target="https://ligueidf.ffr.fr/gerer-club/formations-dirigeants/formationsfederales" TargetMode="External"/><Relationship Id="rId7" Type="http://schemas.openxmlformats.org/officeDocument/2006/relationships/hyperlink" Target="https://ligueidf.ffr.fr/s-engager/devenir-arbitre" TargetMode="External"/><Relationship Id="rId2" Type="http://schemas.openxmlformats.org/officeDocument/2006/relationships/hyperlink" Target="https://ligueidf.ffr.fr/s-engager/devenir-educateur" TargetMode="External"/><Relationship Id="rId1" Type="http://schemas.openxmlformats.org/officeDocument/2006/relationships/slideLayout" Target="../slideLayouts/slideLayout13.xml"/><Relationship Id="rId6" Type="http://schemas.openxmlformats.org/officeDocument/2006/relationships/hyperlink" Target="https://ligueidf.ffr.fr/s-engager/devenir-benevole" TargetMode="External"/><Relationship Id="rId5" Type="http://schemas.openxmlformats.org/officeDocument/2006/relationships/hyperlink" Target="https://ligueidf.ffr.fr/gerer-club/formations-dirigeants/dirigeants" TargetMode="External"/><Relationship Id="rId4" Type="http://schemas.openxmlformats.org/officeDocument/2006/relationships/hyperlink" Target="https://www.ffr.fr/etre-acteur/dirigeants-club/presentation-genera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AF7ED1-5AD9-30DA-5BBE-04FE9D8A38F8}"/>
              </a:ext>
            </a:extLst>
          </p:cNvPr>
          <p:cNvSpPr>
            <a:spLocks noGrp="1"/>
          </p:cNvSpPr>
          <p:nvPr>
            <p:ph type="title"/>
          </p:nvPr>
        </p:nvSpPr>
        <p:spPr/>
        <p:txBody>
          <a:bodyPr/>
          <a:lstStyle/>
          <a:p>
            <a:pPr algn="l"/>
            <a:r>
              <a:rPr lang="fr-FR" dirty="0"/>
              <a:t>CARTE BLANCHE</a:t>
            </a:r>
          </a:p>
        </p:txBody>
      </p:sp>
      <p:sp>
        <p:nvSpPr>
          <p:cNvPr id="3" name="Espace réservé du texte 2">
            <a:extLst>
              <a:ext uri="{FF2B5EF4-FFF2-40B4-BE49-F238E27FC236}">
                <a16:creationId xmlns:a16="http://schemas.microsoft.com/office/drawing/2014/main" id="{0E6DB577-1527-347D-5ADC-ECB1446C4168}"/>
              </a:ext>
            </a:extLst>
          </p:cNvPr>
          <p:cNvSpPr>
            <a:spLocks noGrp="1"/>
          </p:cNvSpPr>
          <p:nvPr>
            <p:ph type="body" sz="quarter" idx="11"/>
          </p:nvPr>
        </p:nvSpPr>
        <p:spPr>
          <a:xfrm>
            <a:off x="3318852" y="3927682"/>
            <a:ext cx="7772400" cy="487363"/>
          </a:xfrm>
        </p:spPr>
        <p:txBody>
          <a:bodyPr/>
          <a:lstStyle/>
          <a:p>
            <a:r>
              <a:rPr lang="fr-FR" dirty="0"/>
              <a:t>LES PLANS DE SUCCESSION</a:t>
            </a:r>
          </a:p>
        </p:txBody>
      </p:sp>
      <p:sp>
        <p:nvSpPr>
          <p:cNvPr id="4" name="Espace réservé du texte 3">
            <a:extLst>
              <a:ext uri="{FF2B5EF4-FFF2-40B4-BE49-F238E27FC236}">
                <a16:creationId xmlns:a16="http://schemas.microsoft.com/office/drawing/2014/main" id="{6B8055AF-9EB7-D466-FDA9-48398A970B67}"/>
              </a:ext>
            </a:extLst>
          </p:cNvPr>
          <p:cNvSpPr>
            <a:spLocks noGrp="1"/>
          </p:cNvSpPr>
          <p:nvPr>
            <p:ph type="body" sz="quarter" idx="12"/>
          </p:nvPr>
        </p:nvSpPr>
        <p:spPr>
          <a:xfrm>
            <a:off x="8182578" y="6239896"/>
            <a:ext cx="3498505" cy="365125"/>
          </a:xfrm>
        </p:spPr>
        <p:txBody>
          <a:bodyPr/>
          <a:lstStyle/>
          <a:p>
            <a:r>
              <a:rPr lang="fr-FR" dirty="0"/>
              <a:t>AVRIL 2024</a:t>
            </a:r>
          </a:p>
        </p:txBody>
      </p:sp>
      <p:sp>
        <p:nvSpPr>
          <p:cNvPr id="5" name="Espace réservé du texte 2">
            <a:extLst>
              <a:ext uri="{FF2B5EF4-FFF2-40B4-BE49-F238E27FC236}">
                <a16:creationId xmlns:a16="http://schemas.microsoft.com/office/drawing/2014/main" id="{976D6ED1-B752-CA5B-4482-72E4F4DDA545}"/>
              </a:ext>
            </a:extLst>
          </p:cNvPr>
          <p:cNvSpPr txBox="1">
            <a:spLocks/>
          </p:cNvSpPr>
          <p:nvPr/>
        </p:nvSpPr>
        <p:spPr>
          <a:xfrm>
            <a:off x="1829262" y="5157013"/>
            <a:ext cx="7772400" cy="487363"/>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001"/>
              </a:spcBef>
              <a:buFont typeface="Arial"/>
              <a:buNone/>
              <a:defRPr sz="2800" b="1" kern="1200" cap="all" baseline="0">
                <a:solidFill>
                  <a:schemeClr val="bg1"/>
                </a:solidFill>
                <a:latin typeface="Roboto" charset="0"/>
                <a:ea typeface="Roboto" charset="0"/>
                <a:cs typeface="Roboto" charset="0"/>
              </a:defRPr>
            </a:lvl1pPr>
            <a:lvl2pPr marL="685817" indent="-228607" algn="l" defTabSz="914423" rtl="0" eaLnBrk="1" latinLnBrk="0" hangingPunct="1">
              <a:lnSpc>
                <a:spcPct val="90000"/>
              </a:lnSpc>
              <a:spcBef>
                <a:spcPts val="500"/>
              </a:spcBef>
              <a:buFont typeface="Arial"/>
              <a:buChar char="•"/>
              <a:defRPr sz="1900" kern="1200" baseline="0">
                <a:solidFill>
                  <a:srgbClr val="2E8FCE"/>
                </a:solidFill>
                <a:latin typeface="Roboto" charset="0"/>
                <a:ea typeface="Roboto" charset="0"/>
                <a:cs typeface="Roboto" charset="0"/>
              </a:defRPr>
            </a:lvl2pPr>
            <a:lvl3pPr marL="1143029" indent="-228607" algn="l" defTabSz="914423" rtl="0" eaLnBrk="1" latinLnBrk="0" hangingPunct="1">
              <a:lnSpc>
                <a:spcPct val="90000"/>
              </a:lnSpc>
              <a:spcBef>
                <a:spcPts val="500"/>
              </a:spcBef>
              <a:buFont typeface="Arial"/>
              <a:buChar char="•"/>
              <a:defRPr sz="1500" kern="1200" baseline="0">
                <a:solidFill>
                  <a:srgbClr val="2E8FCE"/>
                </a:solidFill>
                <a:latin typeface="Roboto" charset="0"/>
                <a:ea typeface="Roboto" charset="0"/>
                <a:cs typeface="Roboto" charset="0"/>
              </a:defRPr>
            </a:lvl3pPr>
            <a:lvl4pPr marL="1600241" indent="-228607" algn="l" defTabSz="914423" rtl="0" eaLnBrk="1" latinLnBrk="0" hangingPunct="1">
              <a:lnSpc>
                <a:spcPct val="90000"/>
              </a:lnSpc>
              <a:spcBef>
                <a:spcPts val="500"/>
              </a:spcBef>
              <a:buFont typeface="Arial"/>
              <a:buChar char="•"/>
              <a:defRPr sz="1401" kern="1200" baseline="0">
                <a:solidFill>
                  <a:srgbClr val="2E8FCE"/>
                </a:solidFill>
                <a:latin typeface="Roboto" charset="0"/>
                <a:ea typeface="Roboto" charset="0"/>
                <a:cs typeface="Roboto" charset="0"/>
              </a:defRPr>
            </a:lvl4pPr>
            <a:lvl5pPr marL="2057453"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5pPr>
            <a:lvl6pPr marL="2514664"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6pPr>
            <a:lvl7pPr marL="2971875"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7pPr>
            <a:lvl8pPr marL="3429087"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8pPr>
            <a:lvl9pPr marL="3886297" indent="-228607" algn="l" defTabSz="914423" rtl="0" eaLnBrk="1" latinLnBrk="0" hangingPunct="1">
              <a:lnSpc>
                <a:spcPct val="90000"/>
              </a:lnSpc>
              <a:spcBef>
                <a:spcPts val="500"/>
              </a:spcBef>
              <a:buFont typeface="Arial"/>
              <a:buChar char="•"/>
              <a:defRPr sz="1801" kern="1200">
                <a:solidFill>
                  <a:schemeClr val="tx1"/>
                </a:solidFill>
                <a:latin typeface="+mn-lt"/>
                <a:ea typeface="+mn-ea"/>
                <a:cs typeface="+mn-cs"/>
              </a:defRPr>
            </a:lvl9pPr>
          </a:lstStyle>
          <a:p>
            <a:pPr algn="ctr"/>
            <a:r>
              <a:rPr lang="fr-FR" sz="2000" i="1" dirty="0">
                <a:solidFill>
                  <a:srgbClr val="7030A0"/>
                </a:solidFill>
                <a:latin typeface="Arial" panose="020B0604020202020204" pitchFamily="34" charset="0"/>
                <a:cs typeface="Arial" panose="020B0604020202020204" pitchFamily="34" charset="0"/>
              </a:rPr>
              <a:t>« Au mois d’Avril, anticipe une saison facile »</a:t>
            </a:r>
          </a:p>
        </p:txBody>
      </p:sp>
      <p:pic>
        <p:nvPicPr>
          <p:cNvPr id="1026" name="Picture 2" descr="Top 10 des exemples de modèles de plan de succession avec des échantillons">
            <a:extLst>
              <a:ext uri="{FF2B5EF4-FFF2-40B4-BE49-F238E27FC236}">
                <a16:creationId xmlns:a16="http://schemas.microsoft.com/office/drawing/2014/main" id="{4D1B77E7-52F3-AF12-6060-07C3D389C0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269" t="30201" r="38155"/>
          <a:stretch/>
        </p:blipFill>
        <p:spPr bwMode="auto">
          <a:xfrm>
            <a:off x="9045525" y="1566790"/>
            <a:ext cx="3132403" cy="2088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712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65817A0-CFC6-1291-D0C8-9A0BC1AC003E}"/>
              </a:ext>
            </a:extLst>
          </p:cNvPr>
          <p:cNvSpPr>
            <a:spLocks noGrp="1"/>
          </p:cNvSpPr>
          <p:nvPr>
            <p:ph type="subTitle" idx="1"/>
          </p:nvPr>
        </p:nvSpPr>
        <p:spPr>
          <a:xfrm>
            <a:off x="0" y="353961"/>
            <a:ext cx="12192000" cy="6213987"/>
          </a:xfrm>
        </p:spPr>
        <p:txBody>
          <a:bodyPr>
            <a:normAutofit/>
          </a:bodyPr>
          <a:lstStyle/>
          <a:p>
            <a:r>
              <a:rPr lang="fr-FR" sz="2800" dirty="0">
                <a:latin typeface="Arial" panose="020B0604020202020204" pitchFamily="34" charset="0"/>
                <a:cs typeface="Arial" panose="020B0604020202020204" pitchFamily="34" charset="0"/>
              </a:rPr>
              <a:t>Afin de </a:t>
            </a:r>
            <a:r>
              <a:rPr lang="fr-FR" sz="2800" b="1" dirty="0">
                <a:solidFill>
                  <a:srgbClr val="7030A0"/>
                </a:solidFill>
                <a:latin typeface="Arial" panose="020B0604020202020204" pitchFamily="34" charset="0"/>
                <a:cs typeface="Arial" panose="020B0604020202020204" pitchFamily="34" charset="0"/>
              </a:rPr>
              <a:t>construire la saison </a:t>
            </a:r>
            <a:r>
              <a:rPr lang="fr-FR" sz="2800" dirty="0">
                <a:latin typeface="Arial" panose="020B0604020202020204" pitchFamily="34" charset="0"/>
                <a:cs typeface="Arial" panose="020B0604020202020204" pitchFamily="34" charset="0"/>
              </a:rPr>
              <a:t>à venir (voire les saisons à venir), il est important </a:t>
            </a:r>
            <a:r>
              <a:rPr lang="fr-FR" sz="2800" b="1" dirty="0">
                <a:solidFill>
                  <a:srgbClr val="7030A0"/>
                </a:solidFill>
                <a:latin typeface="Arial" panose="020B0604020202020204" pitchFamily="34" charset="0"/>
                <a:cs typeface="Arial" panose="020B0604020202020204" pitchFamily="34" charset="0"/>
              </a:rPr>
              <a:t>d’anticiper</a:t>
            </a:r>
            <a:r>
              <a:rPr lang="fr-FR" sz="2800" dirty="0">
                <a:latin typeface="Arial" panose="020B0604020202020204" pitchFamily="34" charset="0"/>
                <a:cs typeface="Arial" panose="020B0604020202020204" pitchFamily="34" charset="0"/>
              </a:rPr>
              <a:t> certains points.</a:t>
            </a:r>
          </a:p>
          <a:p>
            <a:endParaRPr lang="fr-FR" sz="2800" dirty="0">
              <a:latin typeface="Arial" panose="020B0604020202020204" pitchFamily="34" charset="0"/>
              <a:cs typeface="Arial" panose="020B0604020202020204" pitchFamily="34" charset="0"/>
            </a:endParaRPr>
          </a:p>
          <a:p>
            <a:r>
              <a:rPr lang="fr-FR" sz="2800" dirty="0">
                <a:latin typeface="Arial" panose="020B0604020202020204" pitchFamily="34" charset="0"/>
                <a:cs typeface="Arial" panose="020B0604020202020204" pitchFamily="34" charset="0"/>
              </a:rPr>
              <a:t>A travers cette carte blanche, et différentes questions, nous vous invitons à </a:t>
            </a:r>
            <a:r>
              <a:rPr lang="fr-FR" sz="2800" b="1" dirty="0">
                <a:solidFill>
                  <a:srgbClr val="7030A0"/>
                </a:solidFill>
                <a:latin typeface="Arial" panose="020B0604020202020204" pitchFamily="34" charset="0"/>
                <a:cs typeface="Arial" panose="020B0604020202020204" pitchFamily="34" charset="0"/>
              </a:rPr>
              <a:t>prévoir</a:t>
            </a:r>
            <a:r>
              <a:rPr lang="fr-FR" sz="2800" dirty="0">
                <a:latin typeface="Arial" panose="020B0604020202020204" pitchFamily="34" charset="0"/>
                <a:cs typeface="Arial" panose="020B0604020202020204" pitchFamily="34" charset="0"/>
              </a:rPr>
              <a:t> les ressources humaines nécessaires à la vie du club.</a:t>
            </a:r>
          </a:p>
          <a:p>
            <a:endParaRPr lang="fr-FR" sz="2800" dirty="0">
              <a:latin typeface="Arial" panose="020B0604020202020204" pitchFamily="34" charset="0"/>
              <a:cs typeface="Arial" panose="020B0604020202020204" pitchFamily="34" charset="0"/>
            </a:endParaRPr>
          </a:p>
          <a:p>
            <a:r>
              <a:rPr lang="fr-FR" sz="2800" dirty="0">
                <a:latin typeface="Arial" panose="020B0604020202020204" pitchFamily="34" charset="0"/>
                <a:cs typeface="Arial" panose="020B0604020202020204" pitchFamily="34" charset="0"/>
              </a:rPr>
              <a:t>Vous trouverez donc à la suite, des pistes de réflexion sur </a:t>
            </a:r>
            <a:r>
              <a:rPr lang="fr-FR" sz="2800" b="1" dirty="0">
                <a:solidFill>
                  <a:srgbClr val="7030A0"/>
                </a:solidFill>
                <a:latin typeface="Arial" panose="020B0604020202020204" pitchFamily="34" charset="0"/>
                <a:cs typeface="Arial" panose="020B0604020202020204" pitchFamily="34" charset="0"/>
              </a:rPr>
              <a:t>le plan de succession</a:t>
            </a:r>
            <a:r>
              <a:rPr lang="fr-FR" sz="2800" dirty="0">
                <a:latin typeface="Arial" panose="020B0604020202020204" pitchFamily="34" charset="0"/>
                <a:cs typeface="Arial" panose="020B0604020202020204" pitchFamily="34" charset="0"/>
              </a:rPr>
              <a:t> des éducateurs et éducatrices, des dirigeant(e)s à dupliquer aux bénévoles non licencié(e)s, des arbitres ainsi que des joueurs et des joueuses.</a:t>
            </a:r>
          </a:p>
          <a:p>
            <a:endParaRPr lang="fr-FR" sz="2800" dirty="0">
              <a:latin typeface="Arial" panose="020B0604020202020204" pitchFamily="34" charset="0"/>
              <a:cs typeface="Arial" panose="020B0604020202020204" pitchFamily="34" charset="0"/>
            </a:endParaRPr>
          </a:p>
          <a:p>
            <a:r>
              <a:rPr lang="fr-FR" sz="2800" dirty="0">
                <a:latin typeface="Arial" panose="020B0604020202020204" pitchFamily="34" charset="0"/>
                <a:cs typeface="Arial" panose="020B0604020202020204" pitchFamily="34" charset="0"/>
              </a:rPr>
              <a:t>Enfin, vous trouverez, à la suite, </a:t>
            </a:r>
            <a:r>
              <a:rPr lang="fr-FR" sz="2800" b="1" dirty="0">
                <a:solidFill>
                  <a:srgbClr val="7030A0"/>
                </a:solidFill>
                <a:latin typeface="Arial" panose="020B0604020202020204" pitchFamily="34" charset="0"/>
                <a:cs typeface="Arial" panose="020B0604020202020204" pitchFamily="34" charset="0"/>
              </a:rPr>
              <a:t>les liens </a:t>
            </a:r>
            <a:r>
              <a:rPr lang="fr-FR" sz="2800" dirty="0">
                <a:latin typeface="Arial" panose="020B0604020202020204" pitchFamily="34" charset="0"/>
                <a:cs typeface="Arial" panose="020B0604020202020204" pitchFamily="34" charset="0"/>
              </a:rPr>
              <a:t>utiles pour ces différents acteurs du club.</a:t>
            </a:r>
          </a:p>
          <a:p>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1870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a:extLst>
              <a:ext uri="{FF2B5EF4-FFF2-40B4-BE49-F238E27FC236}">
                <a16:creationId xmlns:a16="http://schemas.microsoft.com/office/drawing/2014/main" id="{9E726042-468B-1B0C-86AB-211AD2102A3C}"/>
              </a:ext>
            </a:extLst>
          </p:cNvPr>
          <p:cNvGraphicFramePr/>
          <p:nvPr>
            <p:extLst>
              <p:ext uri="{D42A27DB-BD31-4B8C-83A1-F6EECF244321}">
                <p14:modId xmlns:p14="http://schemas.microsoft.com/office/powerpoint/2010/main" val="1419735061"/>
              </p:ext>
            </p:extLst>
          </p:nvPr>
        </p:nvGraphicFramePr>
        <p:xfrm>
          <a:off x="2032000" y="350326"/>
          <a:ext cx="8128000" cy="6157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ous-titre 2">
            <a:extLst>
              <a:ext uri="{FF2B5EF4-FFF2-40B4-BE49-F238E27FC236}">
                <a16:creationId xmlns:a16="http://schemas.microsoft.com/office/drawing/2014/main" id="{665817A0-CFC6-1291-D0C8-9A0BC1AC003E}"/>
              </a:ext>
            </a:extLst>
          </p:cNvPr>
          <p:cNvSpPr>
            <a:spLocks noGrp="1"/>
          </p:cNvSpPr>
          <p:nvPr>
            <p:ph type="subTitle" idx="1"/>
          </p:nvPr>
        </p:nvSpPr>
        <p:spPr>
          <a:xfrm>
            <a:off x="11063" y="350549"/>
            <a:ext cx="5505112" cy="1006525"/>
          </a:xfrm>
        </p:spPr>
        <p:txBody>
          <a:bodyPr anchor="ctr">
            <a:normAutofit fontScale="85000" lnSpcReduction="10000"/>
          </a:bodyPr>
          <a:lstStyle/>
          <a:p>
            <a:pPr algn="l"/>
            <a:r>
              <a:rPr lang="fr-FR" sz="2000" dirty="0">
                <a:latin typeface="Arial" panose="020B0604020202020204" pitchFamily="34" charset="0"/>
                <a:cs typeface="Arial" panose="020B0604020202020204" pitchFamily="34" charset="0"/>
              </a:rPr>
              <a:t>Combien de personnes souhaitent s’engager en tant qu’éducateur ou éducatrice la saison prochaine ?                                              Qui serait susceptible d’avoir ce rôle la saison prochaine ?</a:t>
            </a:r>
          </a:p>
        </p:txBody>
      </p:sp>
      <p:pic>
        <p:nvPicPr>
          <p:cNvPr id="1026" name="Picture 2" descr="Entraîneur de joueurs de rugby - Photo">
            <a:extLst>
              <a:ext uri="{FF2B5EF4-FFF2-40B4-BE49-F238E27FC236}">
                <a16:creationId xmlns:a16="http://schemas.microsoft.com/office/drawing/2014/main" id="{E19437F8-2A8A-4125-2565-2D0F258AD91E}"/>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6894"/>
          <a:stretch/>
        </p:blipFill>
        <p:spPr bwMode="auto">
          <a:xfrm>
            <a:off x="4708157" y="2163405"/>
            <a:ext cx="2775685" cy="253119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Sous-titre 2">
            <a:extLst>
              <a:ext uri="{FF2B5EF4-FFF2-40B4-BE49-F238E27FC236}">
                <a16:creationId xmlns:a16="http://schemas.microsoft.com/office/drawing/2014/main" id="{A7568954-4D43-E45C-8461-0FAFC6F42D1B}"/>
              </a:ext>
            </a:extLst>
          </p:cNvPr>
          <p:cNvSpPr txBox="1">
            <a:spLocks/>
          </p:cNvSpPr>
          <p:nvPr/>
        </p:nvSpPr>
        <p:spPr>
          <a:xfrm>
            <a:off x="8990983" y="4257199"/>
            <a:ext cx="3299335" cy="1006525"/>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Combien et quels éducateurs ou quelles éducatrices continuent la saison prochaine ?</a:t>
            </a:r>
          </a:p>
        </p:txBody>
      </p:sp>
      <p:sp>
        <p:nvSpPr>
          <p:cNvPr id="8" name="Sous-titre 2">
            <a:extLst>
              <a:ext uri="{FF2B5EF4-FFF2-40B4-BE49-F238E27FC236}">
                <a16:creationId xmlns:a16="http://schemas.microsoft.com/office/drawing/2014/main" id="{EA2BF243-469B-8269-9FB8-D1F19C06DEE3}"/>
              </a:ext>
            </a:extLst>
          </p:cNvPr>
          <p:cNvSpPr txBox="1">
            <a:spLocks/>
          </p:cNvSpPr>
          <p:nvPr/>
        </p:nvSpPr>
        <p:spPr>
          <a:xfrm>
            <a:off x="9152045" y="237551"/>
            <a:ext cx="3135262" cy="3690732"/>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Quel(s) diplôme(s) ont les éducateurs et éducatrices ? Quel(s) diplôme(s) leur seront nécessaires la saison prochaine? Quelles sont les formations souhaitées ?         A quelles compétences le club a-t-il déjà accès?                  De quelles compétences (supplémentaires) le club a-t-il besoin ?</a:t>
            </a:r>
          </a:p>
        </p:txBody>
      </p:sp>
      <p:sp>
        <p:nvSpPr>
          <p:cNvPr id="10" name="Sous-titre 2">
            <a:extLst>
              <a:ext uri="{FF2B5EF4-FFF2-40B4-BE49-F238E27FC236}">
                <a16:creationId xmlns:a16="http://schemas.microsoft.com/office/drawing/2014/main" id="{6E6832CF-C97E-7ED8-DFFD-E3919F0699BF}"/>
              </a:ext>
            </a:extLst>
          </p:cNvPr>
          <p:cNvSpPr txBox="1">
            <a:spLocks/>
          </p:cNvSpPr>
          <p:nvPr/>
        </p:nvSpPr>
        <p:spPr>
          <a:xfrm>
            <a:off x="7582161" y="5450872"/>
            <a:ext cx="4708157" cy="1048870"/>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Pourquoi un éducateur ou une éducatrice s’engage-t-il ou elle ? Qu’est-ce qui lui plait ? Qu’est-ce qu’il ou elle aimerait faire, mettre en place, accomplir ?</a:t>
            </a:r>
          </a:p>
        </p:txBody>
      </p:sp>
      <p:sp>
        <p:nvSpPr>
          <p:cNvPr id="11" name="Sous-titre 2">
            <a:extLst>
              <a:ext uri="{FF2B5EF4-FFF2-40B4-BE49-F238E27FC236}">
                <a16:creationId xmlns:a16="http://schemas.microsoft.com/office/drawing/2014/main" id="{8B00143E-C2C8-FF5D-1A61-D0A7EFC990CA}"/>
              </a:ext>
            </a:extLst>
          </p:cNvPr>
          <p:cNvSpPr txBox="1">
            <a:spLocks/>
          </p:cNvSpPr>
          <p:nvPr/>
        </p:nvSpPr>
        <p:spPr>
          <a:xfrm>
            <a:off x="307664" y="4191334"/>
            <a:ext cx="2838660" cy="1006525"/>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Quelles seront leurs disponibilités ? (jours et horaires)</a:t>
            </a:r>
          </a:p>
        </p:txBody>
      </p:sp>
      <p:sp>
        <p:nvSpPr>
          <p:cNvPr id="12" name="Sous-titre 2">
            <a:extLst>
              <a:ext uri="{FF2B5EF4-FFF2-40B4-BE49-F238E27FC236}">
                <a16:creationId xmlns:a16="http://schemas.microsoft.com/office/drawing/2014/main" id="{D408C171-71D0-A33C-DE6B-DD6A0CD32D62}"/>
              </a:ext>
            </a:extLst>
          </p:cNvPr>
          <p:cNvSpPr txBox="1">
            <a:spLocks/>
          </p:cNvSpPr>
          <p:nvPr/>
        </p:nvSpPr>
        <p:spPr>
          <a:xfrm>
            <a:off x="201295" y="1660142"/>
            <a:ext cx="2838659" cy="1006525"/>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Quelle sera leur capacité d’investissement ? (temps à consacrer à leur collectif) </a:t>
            </a:r>
          </a:p>
        </p:txBody>
      </p:sp>
      <p:sp>
        <p:nvSpPr>
          <p:cNvPr id="13" name="ZoneTexte 12">
            <a:extLst>
              <a:ext uri="{FF2B5EF4-FFF2-40B4-BE49-F238E27FC236}">
                <a16:creationId xmlns:a16="http://schemas.microsoft.com/office/drawing/2014/main" id="{ABE3AAFD-831D-D886-AA25-9181772F532B}"/>
              </a:ext>
            </a:extLst>
          </p:cNvPr>
          <p:cNvSpPr txBox="1"/>
          <p:nvPr/>
        </p:nvSpPr>
        <p:spPr>
          <a:xfrm>
            <a:off x="4390102" y="4793040"/>
            <a:ext cx="3411794" cy="707886"/>
          </a:xfrm>
          <a:prstGeom prst="rect">
            <a:avLst/>
          </a:prstGeom>
          <a:noFill/>
        </p:spPr>
        <p:txBody>
          <a:bodyPr wrap="square" rtlCol="0">
            <a:spAutoFit/>
          </a:bodyPr>
          <a:lstStyle/>
          <a:p>
            <a:pPr algn="ctr"/>
            <a:r>
              <a:rPr lang="fr-FR" sz="2000" b="1" dirty="0">
                <a:latin typeface="Arial" panose="020B0604020202020204" pitchFamily="34" charset="0"/>
                <a:cs typeface="Arial" panose="020B0604020202020204" pitchFamily="34" charset="0"/>
              </a:rPr>
              <a:t>EDUCATEUR</a:t>
            </a:r>
          </a:p>
          <a:p>
            <a:pPr algn="ctr"/>
            <a:r>
              <a:rPr lang="fr-FR" sz="2000" b="1" dirty="0">
                <a:latin typeface="Arial" panose="020B0604020202020204" pitchFamily="34" charset="0"/>
                <a:cs typeface="Arial" panose="020B0604020202020204" pitchFamily="34" charset="0"/>
              </a:rPr>
              <a:t>EDUCATRICE</a:t>
            </a:r>
          </a:p>
        </p:txBody>
      </p:sp>
    </p:spTree>
    <p:extLst>
      <p:ext uri="{BB962C8B-B14F-4D97-AF65-F5344CB8AC3E}">
        <p14:creationId xmlns:p14="http://schemas.microsoft.com/office/powerpoint/2010/main" val="820183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a:extLst>
              <a:ext uri="{FF2B5EF4-FFF2-40B4-BE49-F238E27FC236}">
                <a16:creationId xmlns:a16="http://schemas.microsoft.com/office/drawing/2014/main" id="{9E726042-468B-1B0C-86AB-211AD2102A3C}"/>
              </a:ext>
            </a:extLst>
          </p:cNvPr>
          <p:cNvGraphicFramePr/>
          <p:nvPr>
            <p:extLst>
              <p:ext uri="{D42A27DB-BD31-4B8C-83A1-F6EECF244321}">
                <p14:modId xmlns:p14="http://schemas.microsoft.com/office/powerpoint/2010/main" val="4055696754"/>
              </p:ext>
            </p:extLst>
          </p:nvPr>
        </p:nvGraphicFramePr>
        <p:xfrm>
          <a:off x="2032000" y="350326"/>
          <a:ext cx="8128000" cy="6157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ous-titre 2">
            <a:extLst>
              <a:ext uri="{FF2B5EF4-FFF2-40B4-BE49-F238E27FC236}">
                <a16:creationId xmlns:a16="http://schemas.microsoft.com/office/drawing/2014/main" id="{665817A0-CFC6-1291-D0C8-9A0BC1AC003E}"/>
              </a:ext>
            </a:extLst>
          </p:cNvPr>
          <p:cNvSpPr>
            <a:spLocks noGrp="1"/>
          </p:cNvSpPr>
          <p:nvPr>
            <p:ph type="subTitle" idx="1"/>
          </p:nvPr>
        </p:nvSpPr>
        <p:spPr>
          <a:xfrm>
            <a:off x="71694" y="350325"/>
            <a:ext cx="5358581" cy="1006525"/>
          </a:xfrm>
        </p:spPr>
        <p:txBody>
          <a:bodyPr anchor="ctr">
            <a:normAutofit/>
          </a:bodyPr>
          <a:lstStyle/>
          <a:p>
            <a:pPr algn="l"/>
            <a:r>
              <a:rPr lang="fr-FR" sz="1700" dirty="0">
                <a:latin typeface="Arial" panose="020B0604020202020204" pitchFamily="34" charset="0"/>
                <a:cs typeface="Arial" panose="020B0604020202020204" pitchFamily="34" charset="0"/>
              </a:rPr>
              <a:t>Combien de personnes souhaitent s’engager en tant que dirigeant(e) la saison prochaine ?                     Qui souhaite / serait susceptible de s’engager ?</a:t>
            </a:r>
          </a:p>
        </p:txBody>
      </p:sp>
      <p:sp>
        <p:nvSpPr>
          <p:cNvPr id="7" name="Sous-titre 2">
            <a:extLst>
              <a:ext uri="{FF2B5EF4-FFF2-40B4-BE49-F238E27FC236}">
                <a16:creationId xmlns:a16="http://schemas.microsoft.com/office/drawing/2014/main" id="{A7568954-4D43-E45C-8461-0FAFC6F42D1B}"/>
              </a:ext>
            </a:extLst>
          </p:cNvPr>
          <p:cNvSpPr txBox="1">
            <a:spLocks/>
          </p:cNvSpPr>
          <p:nvPr/>
        </p:nvSpPr>
        <p:spPr>
          <a:xfrm>
            <a:off x="9100366" y="3986150"/>
            <a:ext cx="3244644" cy="1461599"/>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Combien et quel(le)s dirigeant(e)s continuent la saison prochaine ?         Quelles actions sont mises en place pour les fidéliser ?</a:t>
            </a:r>
          </a:p>
        </p:txBody>
      </p:sp>
      <p:sp>
        <p:nvSpPr>
          <p:cNvPr id="8" name="Sous-titre 2">
            <a:extLst>
              <a:ext uri="{FF2B5EF4-FFF2-40B4-BE49-F238E27FC236}">
                <a16:creationId xmlns:a16="http://schemas.microsoft.com/office/drawing/2014/main" id="{EA2BF243-469B-8269-9FB8-D1F19C06DEE3}"/>
              </a:ext>
            </a:extLst>
          </p:cNvPr>
          <p:cNvSpPr txBox="1">
            <a:spLocks/>
          </p:cNvSpPr>
          <p:nvPr/>
        </p:nvSpPr>
        <p:spPr>
          <a:xfrm>
            <a:off x="9155057" y="266907"/>
            <a:ext cx="3135262" cy="3690732"/>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Quels sont les domaines d’activité des dirigeant(e)s?    A quelles compétences le club a-t-il accès au travers des dirigeant(e)s?                       De quelles compétences le club a-t-il besoin ?</a:t>
            </a:r>
          </a:p>
        </p:txBody>
      </p:sp>
      <p:sp>
        <p:nvSpPr>
          <p:cNvPr id="10" name="Sous-titre 2">
            <a:extLst>
              <a:ext uri="{FF2B5EF4-FFF2-40B4-BE49-F238E27FC236}">
                <a16:creationId xmlns:a16="http://schemas.microsoft.com/office/drawing/2014/main" id="{6E6832CF-C97E-7ED8-DFFD-E3919F0699BF}"/>
              </a:ext>
            </a:extLst>
          </p:cNvPr>
          <p:cNvSpPr txBox="1">
            <a:spLocks/>
          </p:cNvSpPr>
          <p:nvPr/>
        </p:nvSpPr>
        <p:spPr>
          <a:xfrm>
            <a:off x="7246374" y="5476260"/>
            <a:ext cx="4945625" cy="1048870"/>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Pourquoi un(e) dirigeant(e) s’engage-t-il ou elle ? Qu’est-ce qui lui plait ?                                   Qu’est-ce qu’il ou elle aimerait faire, mettre en place, accomplir ?</a:t>
            </a:r>
          </a:p>
        </p:txBody>
      </p:sp>
      <p:sp>
        <p:nvSpPr>
          <p:cNvPr id="11" name="Sous-titre 2">
            <a:extLst>
              <a:ext uri="{FF2B5EF4-FFF2-40B4-BE49-F238E27FC236}">
                <a16:creationId xmlns:a16="http://schemas.microsoft.com/office/drawing/2014/main" id="{8B00143E-C2C8-FF5D-1A61-D0A7EFC990CA}"/>
              </a:ext>
            </a:extLst>
          </p:cNvPr>
          <p:cNvSpPr txBox="1">
            <a:spLocks/>
          </p:cNvSpPr>
          <p:nvPr/>
        </p:nvSpPr>
        <p:spPr>
          <a:xfrm>
            <a:off x="71694" y="5131975"/>
            <a:ext cx="4385187" cy="1006525"/>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fr-FR" sz="2000" dirty="0">
              <a:latin typeface="Arial" panose="020B0604020202020204" pitchFamily="34" charset="0"/>
              <a:cs typeface="Arial" panose="020B0604020202020204" pitchFamily="34" charset="0"/>
            </a:endParaRPr>
          </a:p>
        </p:txBody>
      </p:sp>
      <p:sp>
        <p:nvSpPr>
          <p:cNvPr id="12" name="Sous-titre 2">
            <a:extLst>
              <a:ext uri="{FF2B5EF4-FFF2-40B4-BE49-F238E27FC236}">
                <a16:creationId xmlns:a16="http://schemas.microsoft.com/office/drawing/2014/main" id="{D408C171-71D0-A33C-DE6B-DD6A0CD32D62}"/>
              </a:ext>
            </a:extLst>
          </p:cNvPr>
          <p:cNvSpPr txBox="1">
            <a:spLocks/>
          </p:cNvSpPr>
          <p:nvPr/>
        </p:nvSpPr>
        <p:spPr>
          <a:xfrm>
            <a:off x="152603" y="1285102"/>
            <a:ext cx="3328019" cy="1821181"/>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Quel sera leur capacité d’investissement ? (temps à consacrer à leur collectif) Quelles seront leurs disponibilités ? (jours et horaires) </a:t>
            </a:r>
          </a:p>
        </p:txBody>
      </p:sp>
      <p:sp>
        <p:nvSpPr>
          <p:cNvPr id="5" name="Sous-titre 2">
            <a:extLst>
              <a:ext uri="{FF2B5EF4-FFF2-40B4-BE49-F238E27FC236}">
                <a16:creationId xmlns:a16="http://schemas.microsoft.com/office/drawing/2014/main" id="{F3C7EFF8-2E40-A564-3321-0D3C84652F5C}"/>
              </a:ext>
            </a:extLst>
          </p:cNvPr>
          <p:cNvSpPr txBox="1">
            <a:spLocks/>
          </p:cNvSpPr>
          <p:nvPr/>
        </p:nvSpPr>
        <p:spPr>
          <a:xfrm>
            <a:off x="152128" y="4289777"/>
            <a:ext cx="3058923" cy="1006525"/>
          </a:xfrm>
          <a:prstGeom prst="rect">
            <a:avLst/>
          </a:prstGeom>
        </p:spPr>
        <p:txBody>
          <a:bodyPr vert="horz" lIns="91440" tIns="45720" rIns="91440" bIns="45720" rtlCol="0" anchor="ctr">
            <a:normAutofit lnSpcReduction="10000"/>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Dans quels domaines et auprès de quel collectif le club a-t-il besoin de dirigeant(e)s? </a:t>
            </a:r>
          </a:p>
        </p:txBody>
      </p:sp>
      <p:pic>
        <p:nvPicPr>
          <p:cNvPr id="13" name="Image 12" descr="Une image contenant personne, habits, Mains jointes, poignet&#10;&#10;Description générée automatiquement">
            <a:extLst>
              <a:ext uri="{FF2B5EF4-FFF2-40B4-BE49-F238E27FC236}">
                <a16:creationId xmlns:a16="http://schemas.microsoft.com/office/drawing/2014/main" id="{4E065EAE-BB0E-81BD-8691-02088274F377}"/>
              </a:ext>
            </a:extLst>
          </p:cNvPr>
          <p:cNvPicPr>
            <a:picLocks noChangeAspect="1"/>
          </p:cNvPicPr>
          <p:nvPr/>
        </p:nvPicPr>
        <p:blipFill>
          <a:blip r:embed="rId7"/>
          <a:stretch>
            <a:fillRect/>
          </a:stretch>
        </p:blipFill>
        <p:spPr>
          <a:xfrm>
            <a:off x="4638094" y="2112273"/>
            <a:ext cx="2915812" cy="263345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4" name="ZoneTexte 13">
            <a:extLst>
              <a:ext uri="{FF2B5EF4-FFF2-40B4-BE49-F238E27FC236}">
                <a16:creationId xmlns:a16="http://schemas.microsoft.com/office/drawing/2014/main" id="{AB2A3F76-FD43-3B03-B0D3-AE8182B2E21D}"/>
              </a:ext>
            </a:extLst>
          </p:cNvPr>
          <p:cNvSpPr txBox="1"/>
          <p:nvPr/>
        </p:nvSpPr>
        <p:spPr>
          <a:xfrm>
            <a:off x="4390102" y="4793040"/>
            <a:ext cx="3411794" cy="707886"/>
          </a:xfrm>
          <a:prstGeom prst="rect">
            <a:avLst/>
          </a:prstGeom>
          <a:noFill/>
        </p:spPr>
        <p:txBody>
          <a:bodyPr wrap="square" rtlCol="0">
            <a:spAutoFit/>
          </a:bodyPr>
          <a:lstStyle/>
          <a:p>
            <a:pPr algn="ctr"/>
            <a:r>
              <a:rPr lang="fr-FR" sz="2000" b="1" dirty="0">
                <a:latin typeface="Arial" panose="020B0604020202020204" pitchFamily="34" charset="0"/>
                <a:cs typeface="Arial" panose="020B0604020202020204" pitchFamily="34" charset="0"/>
              </a:rPr>
              <a:t>DIRIGEANT.E</a:t>
            </a:r>
          </a:p>
          <a:p>
            <a:pPr algn="ctr"/>
            <a:r>
              <a:rPr lang="fr-FR" sz="2000" i="1" dirty="0">
                <a:latin typeface="Arial" panose="020B0604020202020204" pitchFamily="34" charset="0"/>
                <a:cs typeface="Arial" panose="020B0604020202020204" pitchFamily="34" charset="0"/>
              </a:rPr>
              <a:t>(BENEVOLE)</a:t>
            </a:r>
          </a:p>
        </p:txBody>
      </p:sp>
    </p:spTree>
    <p:extLst>
      <p:ext uri="{BB962C8B-B14F-4D97-AF65-F5344CB8AC3E}">
        <p14:creationId xmlns:p14="http://schemas.microsoft.com/office/powerpoint/2010/main" val="1037431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a:extLst>
              <a:ext uri="{FF2B5EF4-FFF2-40B4-BE49-F238E27FC236}">
                <a16:creationId xmlns:a16="http://schemas.microsoft.com/office/drawing/2014/main" id="{9E726042-468B-1B0C-86AB-211AD2102A3C}"/>
              </a:ext>
            </a:extLst>
          </p:cNvPr>
          <p:cNvGraphicFramePr/>
          <p:nvPr>
            <p:extLst>
              <p:ext uri="{D42A27DB-BD31-4B8C-83A1-F6EECF244321}">
                <p14:modId xmlns:p14="http://schemas.microsoft.com/office/powerpoint/2010/main" val="3191189245"/>
              </p:ext>
            </p:extLst>
          </p:nvPr>
        </p:nvGraphicFramePr>
        <p:xfrm>
          <a:off x="2032000" y="350326"/>
          <a:ext cx="8128000" cy="6157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ous-titre 2">
            <a:extLst>
              <a:ext uri="{FF2B5EF4-FFF2-40B4-BE49-F238E27FC236}">
                <a16:creationId xmlns:a16="http://schemas.microsoft.com/office/drawing/2014/main" id="{665817A0-CFC6-1291-D0C8-9A0BC1AC003E}"/>
              </a:ext>
            </a:extLst>
          </p:cNvPr>
          <p:cNvSpPr>
            <a:spLocks noGrp="1"/>
          </p:cNvSpPr>
          <p:nvPr>
            <p:ph type="subTitle" idx="1"/>
          </p:nvPr>
        </p:nvSpPr>
        <p:spPr>
          <a:xfrm>
            <a:off x="124072" y="298145"/>
            <a:ext cx="4660548" cy="1538413"/>
          </a:xfrm>
        </p:spPr>
        <p:txBody>
          <a:bodyPr anchor="ctr">
            <a:normAutofit/>
          </a:bodyPr>
          <a:lstStyle/>
          <a:p>
            <a:pPr algn="l"/>
            <a:r>
              <a:rPr lang="fr-FR" sz="1700" dirty="0">
                <a:solidFill>
                  <a:srgbClr val="FF0000"/>
                </a:solidFill>
                <a:latin typeface="Arial" panose="020B0604020202020204" pitchFamily="34" charset="0"/>
                <a:cs typeface="Arial" panose="020B0604020202020204" pitchFamily="34" charset="0"/>
              </a:rPr>
              <a:t>Combien de personnes souhaitent s’engager en tant qu’arbitre la saison prochaine ?        </a:t>
            </a:r>
            <a:r>
              <a:rPr kumimoji="0" lang="fr-FR" sz="1700" b="0" i="0" u="none" strike="noStrike" kern="1200" cap="none" spc="0" normalizeH="0" baseline="0" noProof="0" dirty="0">
                <a:ln>
                  <a:noFill/>
                </a:ln>
                <a:solidFill>
                  <a:srgbClr val="FF0000"/>
                </a:solidFill>
                <a:effectLst/>
                <a:uLnTx/>
                <a:uFillTx/>
                <a:latin typeface="Arial" panose="020B0604020202020204" pitchFamily="34" charset="0"/>
                <a:ea typeface="Roboto" charset="0"/>
                <a:cs typeface="Arial" panose="020B0604020202020204" pitchFamily="34" charset="0"/>
              </a:rPr>
              <a:t>Qui souhaite </a:t>
            </a:r>
            <a:r>
              <a:rPr lang="fr-FR" sz="1700" dirty="0">
                <a:solidFill>
                  <a:srgbClr val="FF0000"/>
                </a:solidFill>
                <a:latin typeface="Arial" panose="020B0604020202020204" pitchFamily="34" charset="0"/>
                <a:cs typeface="Arial" panose="020B0604020202020204" pitchFamily="34" charset="0"/>
              </a:rPr>
              <a:t>/ serait susceptible de</a:t>
            </a:r>
            <a:r>
              <a:rPr kumimoji="0" lang="fr-FR" sz="1700" b="0" i="0" u="none" strike="noStrike" kern="1200" cap="none" spc="0" normalizeH="0" baseline="0" noProof="0" dirty="0">
                <a:ln>
                  <a:noFill/>
                </a:ln>
                <a:solidFill>
                  <a:srgbClr val="FF0000"/>
                </a:solidFill>
                <a:effectLst/>
                <a:uLnTx/>
                <a:uFillTx/>
                <a:latin typeface="Arial" panose="020B0604020202020204" pitchFamily="34" charset="0"/>
                <a:ea typeface="Roboto" charset="0"/>
                <a:cs typeface="Arial" panose="020B0604020202020204" pitchFamily="34" charset="0"/>
              </a:rPr>
              <a:t> s’engager en tant qu’arbitre ?</a:t>
            </a:r>
          </a:p>
        </p:txBody>
      </p:sp>
      <p:sp>
        <p:nvSpPr>
          <p:cNvPr id="8" name="Sous-titre 2">
            <a:extLst>
              <a:ext uri="{FF2B5EF4-FFF2-40B4-BE49-F238E27FC236}">
                <a16:creationId xmlns:a16="http://schemas.microsoft.com/office/drawing/2014/main" id="{EA2BF243-469B-8269-9FB8-D1F19C06DEE3}"/>
              </a:ext>
            </a:extLst>
          </p:cNvPr>
          <p:cNvSpPr txBox="1">
            <a:spLocks/>
          </p:cNvSpPr>
          <p:nvPr/>
        </p:nvSpPr>
        <p:spPr>
          <a:xfrm>
            <a:off x="8530245" y="3217471"/>
            <a:ext cx="3996051" cy="1328570"/>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A quel niveau évoluent les arbitres du club ?                                                    A quel niveau doivent-ils évoluer ?</a:t>
            </a:r>
          </a:p>
        </p:txBody>
      </p:sp>
      <p:sp>
        <p:nvSpPr>
          <p:cNvPr id="11" name="Sous-titre 2">
            <a:extLst>
              <a:ext uri="{FF2B5EF4-FFF2-40B4-BE49-F238E27FC236}">
                <a16:creationId xmlns:a16="http://schemas.microsoft.com/office/drawing/2014/main" id="{8B00143E-C2C8-FF5D-1A61-D0A7EFC990CA}"/>
              </a:ext>
            </a:extLst>
          </p:cNvPr>
          <p:cNvSpPr txBox="1">
            <a:spLocks/>
          </p:cNvSpPr>
          <p:nvPr/>
        </p:nvSpPr>
        <p:spPr>
          <a:xfrm>
            <a:off x="71694" y="5131975"/>
            <a:ext cx="4385187" cy="1006525"/>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fr-FR" sz="2000" dirty="0">
              <a:latin typeface="Arial" panose="020B0604020202020204" pitchFamily="34" charset="0"/>
              <a:cs typeface="Arial" panose="020B0604020202020204" pitchFamily="34" charset="0"/>
            </a:endParaRPr>
          </a:p>
        </p:txBody>
      </p:sp>
      <p:sp>
        <p:nvSpPr>
          <p:cNvPr id="5" name="Sous-titre 2">
            <a:extLst>
              <a:ext uri="{FF2B5EF4-FFF2-40B4-BE49-F238E27FC236}">
                <a16:creationId xmlns:a16="http://schemas.microsoft.com/office/drawing/2014/main" id="{F3C7EFF8-2E40-A564-3321-0D3C84652F5C}"/>
              </a:ext>
            </a:extLst>
          </p:cNvPr>
          <p:cNvSpPr txBox="1">
            <a:spLocks/>
          </p:cNvSpPr>
          <p:nvPr/>
        </p:nvSpPr>
        <p:spPr>
          <a:xfrm>
            <a:off x="-10765" y="3940134"/>
            <a:ext cx="3571264" cy="2105921"/>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Quelles sont les missions des arbitres au sein du club ? Comment les arbitres du club  sont-ils accompagnés ?   Comment sont-ils intégrés dans la vie du club ?</a:t>
            </a:r>
          </a:p>
        </p:txBody>
      </p:sp>
      <p:pic>
        <p:nvPicPr>
          <p:cNvPr id="2050" name="Picture 2" descr="Un homme debout dans un champ avec un frisbee à la main">
            <a:extLst>
              <a:ext uri="{FF2B5EF4-FFF2-40B4-BE49-F238E27FC236}">
                <a16:creationId xmlns:a16="http://schemas.microsoft.com/office/drawing/2014/main" id="{CFD114DE-B58C-05C6-A35A-28D4C8A77A2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7235" y="2084396"/>
            <a:ext cx="2897530" cy="268920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7DB8D8D0-1A50-CABC-4EAB-AFD3E5D1EB4F}"/>
              </a:ext>
            </a:extLst>
          </p:cNvPr>
          <p:cNvSpPr txBox="1"/>
          <p:nvPr/>
        </p:nvSpPr>
        <p:spPr>
          <a:xfrm>
            <a:off x="7544765" y="668011"/>
            <a:ext cx="4815347" cy="798680"/>
          </a:xfrm>
          <a:prstGeom prst="rect">
            <a:avLst/>
          </a:prstGeom>
          <a:noFill/>
        </p:spPr>
        <p:txBody>
          <a:bodyPr wrap="square">
            <a:spAutoFit/>
          </a:bodyPr>
          <a:lstStyle/>
          <a:p>
            <a:pPr marL="0" marR="0" lvl="0" indent="0" defTabSz="914423" rtl="0" eaLnBrk="1" fontAlgn="auto" latinLnBrk="0" hangingPunct="1">
              <a:lnSpc>
                <a:spcPct val="90000"/>
              </a:lnSpc>
              <a:spcBef>
                <a:spcPts val="1001"/>
              </a:spcBef>
              <a:spcAft>
                <a:spcPts val="0"/>
              </a:spcAft>
              <a:buClrTx/>
              <a:buSzTx/>
              <a:buFont typeface="Arial"/>
              <a:buNone/>
              <a:tabLst/>
              <a:defRPr/>
            </a:pPr>
            <a:r>
              <a:rPr kumimoji="0" lang="fr-FR" sz="1700" b="0" i="0" u="none" strike="noStrike" kern="1200" cap="none" spc="0" normalizeH="0" baseline="0" noProof="0" dirty="0">
                <a:ln>
                  <a:noFill/>
                </a:ln>
                <a:solidFill>
                  <a:srgbClr val="FF0000"/>
                </a:solidFill>
                <a:effectLst/>
                <a:uLnTx/>
                <a:uFillTx/>
                <a:latin typeface="Arial" panose="020B0604020202020204" pitchFamily="34" charset="0"/>
                <a:ea typeface="Roboto" charset="0"/>
                <a:cs typeface="Arial" panose="020B0604020202020204" pitchFamily="34" charset="0"/>
              </a:rPr>
              <a:t>Qui sont les arbitres du club ?               Combien d’arbitres le club doit-il compter la saison prochaine ?</a:t>
            </a:r>
          </a:p>
        </p:txBody>
      </p:sp>
      <p:sp>
        <p:nvSpPr>
          <p:cNvPr id="16" name="ZoneTexte 15">
            <a:extLst>
              <a:ext uri="{FF2B5EF4-FFF2-40B4-BE49-F238E27FC236}">
                <a16:creationId xmlns:a16="http://schemas.microsoft.com/office/drawing/2014/main" id="{44D99F67-09C3-D6C4-6425-A8EB63ABD375}"/>
              </a:ext>
            </a:extLst>
          </p:cNvPr>
          <p:cNvSpPr txBox="1"/>
          <p:nvPr/>
        </p:nvSpPr>
        <p:spPr>
          <a:xfrm>
            <a:off x="7735121" y="5236416"/>
            <a:ext cx="4385185" cy="61555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700" b="0" i="0" u="none" strike="noStrike" kern="1200" cap="none" spc="0" normalizeH="0" baseline="0" noProof="0" dirty="0">
                <a:ln>
                  <a:noFill/>
                </a:ln>
                <a:solidFill>
                  <a:srgbClr val="2E8FCE"/>
                </a:solidFill>
                <a:effectLst/>
                <a:uLnTx/>
                <a:uFillTx/>
                <a:latin typeface="Arial" panose="020B0604020202020204" pitchFamily="34" charset="0"/>
                <a:ea typeface="+mn-ea"/>
                <a:cs typeface="Arial" panose="020B0604020202020204" pitchFamily="34" charset="0"/>
              </a:rPr>
              <a:t>Comment sont formés les arbitres du club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700" b="0" i="0" u="none" strike="noStrike" kern="1200" cap="none" spc="0" normalizeH="0" baseline="0" noProof="0" dirty="0">
                <a:ln>
                  <a:noFill/>
                </a:ln>
                <a:solidFill>
                  <a:srgbClr val="2E8FCE"/>
                </a:solidFill>
                <a:effectLst/>
                <a:uLnTx/>
                <a:uFillTx/>
                <a:latin typeface="Arial" panose="020B0604020202020204" pitchFamily="34" charset="0"/>
                <a:ea typeface="+mn-ea"/>
                <a:cs typeface="Arial" panose="020B0604020202020204" pitchFamily="34" charset="0"/>
              </a:rPr>
              <a:t>Comment les arbitres se sont formés</a:t>
            </a:r>
          </a:p>
        </p:txBody>
      </p:sp>
      <p:sp>
        <p:nvSpPr>
          <p:cNvPr id="17" name="ZoneTexte 16">
            <a:extLst>
              <a:ext uri="{FF2B5EF4-FFF2-40B4-BE49-F238E27FC236}">
                <a16:creationId xmlns:a16="http://schemas.microsoft.com/office/drawing/2014/main" id="{A1445E27-C903-9BDF-9261-7245E7AC3EA3}"/>
              </a:ext>
            </a:extLst>
          </p:cNvPr>
          <p:cNvSpPr txBox="1"/>
          <p:nvPr/>
        </p:nvSpPr>
        <p:spPr>
          <a:xfrm>
            <a:off x="4390102" y="4793040"/>
            <a:ext cx="3411794" cy="400110"/>
          </a:xfrm>
          <a:prstGeom prst="rect">
            <a:avLst/>
          </a:prstGeom>
          <a:noFill/>
        </p:spPr>
        <p:txBody>
          <a:bodyPr wrap="square" rtlCol="0">
            <a:spAutoFit/>
          </a:bodyPr>
          <a:lstStyle/>
          <a:p>
            <a:pPr algn="ctr"/>
            <a:r>
              <a:rPr lang="fr-FR" sz="2000" b="1" dirty="0">
                <a:latin typeface="Arial" panose="020B0604020202020204" pitchFamily="34" charset="0"/>
                <a:cs typeface="Arial" panose="020B0604020202020204" pitchFamily="34" charset="0"/>
              </a:rPr>
              <a:t>ARBITRE</a:t>
            </a:r>
          </a:p>
        </p:txBody>
      </p:sp>
    </p:spTree>
    <p:extLst>
      <p:ext uri="{BB962C8B-B14F-4D97-AF65-F5344CB8AC3E}">
        <p14:creationId xmlns:p14="http://schemas.microsoft.com/office/powerpoint/2010/main" val="148504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a:extLst>
              <a:ext uri="{FF2B5EF4-FFF2-40B4-BE49-F238E27FC236}">
                <a16:creationId xmlns:a16="http://schemas.microsoft.com/office/drawing/2014/main" id="{9E726042-468B-1B0C-86AB-211AD2102A3C}"/>
              </a:ext>
            </a:extLst>
          </p:cNvPr>
          <p:cNvGraphicFramePr/>
          <p:nvPr>
            <p:extLst>
              <p:ext uri="{D42A27DB-BD31-4B8C-83A1-F6EECF244321}">
                <p14:modId xmlns:p14="http://schemas.microsoft.com/office/powerpoint/2010/main" val="3419792907"/>
              </p:ext>
            </p:extLst>
          </p:nvPr>
        </p:nvGraphicFramePr>
        <p:xfrm>
          <a:off x="2032000" y="350326"/>
          <a:ext cx="8128000" cy="6157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ous-titre 2">
            <a:extLst>
              <a:ext uri="{FF2B5EF4-FFF2-40B4-BE49-F238E27FC236}">
                <a16:creationId xmlns:a16="http://schemas.microsoft.com/office/drawing/2014/main" id="{665817A0-CFC6-1291-D0C8-9A0BC1AC003E}"/>
              </a:ext>
            </a:extLst>
          </p:cNvPr>
          <p:cNvSpPr>
            <a:spLocks noGrp="1"/>
          </p:cNvSpPr>
          <p:nvPr>
            <p:ph type="subTitle" idx="1"/>
          </p:nvPr>
        </p:nvSpPr>
        <p:spPr>
          <a:xfrm>
            <a:off x="-40282" y="350326"/>
            <a:ext cx="5358581" cy="1006525"/>
          </a:xfrm>
        </p:spPr>
        <p:txBody>
          <a:bodyPr anchor="ctr">
            <a:normAutofit/>
          </a:bodyPr>
          <a:lstStyle/>
          <a:p>
            <a:pPr algn="l"/>
            <a:r>
              <a:rPr lang="fr-FR" sz="1700" dirty="0">
                <a:latin typeface="Arial" panose="020B0604020202020204" pitchFamily="34" charset="0"/>
                <a:cs typeface="Arial" panose="020B0604020202020204" pitchFamily="34" charset="0"/>
              </a:rPr>
              <a:t>Combien de joueurs et de joueuses y aura-t-il la saison prochaine par catégorie / par année d’âge ?                                                            Quels sont les besoins du club ?</a:t>
            </a:r>
          </a:p>
        </p:txBody>
      </p:sp>
      <p:sp>
        <p:nvSpPr>
          <p:cNvPr id="7" name="Sous-titre 2">
            <a:extLst>
              <a:ext uri="{FF2B5EF4-FFF2-40B4-BE49-F238E27FC236}">
                <a16:creationId xmlns:a16="http://schemas.microsoft.com/office/drawing/2014/main" id="{A7568954-4D43-E45C-8461-0FAFC6F42D1B}"/>
              </a:ext>
            </a:extLst>
          </p:cNvPr>
          <p:cNvSpPr txBox="1">
            <a:spLocks/>
          </p:cNvSpPr>
          <p:nvPr/>
        </p:nvSpPr>
        <p:spPr>
          <a:xfrm>
            <a:off x="9214466" y="3969542"/>
            <a:ext cx="2977534" cy="1461599"/>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Combien et quel(le)s joueur(se)s continuent la saison prochaine ?     Quelles actions sont mises en place pour les fidéliser ?</a:t>
            </a:r>
          </a:p>
        </p:txBody>
      </p:sp>
      <p:sp>
        <p:nvSpPr>
          <p:cNvPr id="8" name="Sous-titre 2">
            <a:extLst>
              <a:ext uri="{FF2B5EF4-FFF2-40B4-BE49-F238E27FC236}">
                <a16:creationId xmlns:a16="http://schemas.microsoft.com/office/drawing/2014/main" id="{EA2BF243-469B-8269-9FB8-D1F19C06DEE3}"/>
              </a:ext>
            </a:extLst>
          </p:cNvPr>
          <p:cNvSpPr txBox="1">
            <a:spLocks/>
          </p:cNvSpPr>
          <p:nvPr/>
        </p:nvSpPr>
        <p:spPr>
          <a:xfrm>
            <a:off x="9214466" y="1551454"/>
            <a:ext cx="2905840" cy="1144176"/>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Quel niveau a chaque joueur(se) ? Comment sont-ils/elles évalué(e)s ?    Quels sont les critères d’évaluation ?</a:t>
            </a:r>
          </a:p>
        </p:txBody>
      </p:sp>
      <p:sp>
        <p:nvSpPr>
          <p:cNvPr id="10" name="Sous-titre 2">
            <a:extLst>
              <a:ext uri="{FF2B5EF4-FFF2-40B4-BE49-F238E27FC236}">
                <a16:creationId xmlns:a16="http://schemas.microsoft.com/office/drawing/2014/main" id="{6E6832CF-C97E-7ED8-DFFD-E3919F0699BF}"/>
              </a:ext>
            </a:extLst>
          </p:cNvPr>
          <p:cNvSpPr txBox="1">
            <a:spLocks/>
          </p:cNvSpPr>
          <p:nvPr/>
        </p:nvSpPr>
        <p:spPr>
          <a:xfrm>
            <a:off x="7118556" y="5476260"/>
            <a:ext cx="5073444" cy="1048870"/>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Pourquoi un(e) joueur(se) s’engage-t-il ou elle ? Qu’est-ce qui lui plait ?                               Comment sont-ils ou elles intégré(e)s dans la vie du club ?</a:t>
            </a:r>
          </a:p>
        </p:txBody>
      </p:sp>
      <p:sp>
        <p:nvSpPr>
          <p:cNvPr id="11" name="Sous-titre 2">
            <a:extLst>
              <a:ext uri="{FF2B5EF4-FFF2-40B4-BE49-F238E27FC236}">
                <a16:creationId xmlns:a16="http://schemas.microsoft.com/office/drawing/2014/main" id="{8B00143E-C2C8-FF5D-1A61-D0A7EFC990CA}"/>
              </a:ext>
            </a:extLst>
          </p:cNvPr>
          <p:cNvSpPr txBox="1">
            <a:spLocks/>
          </p:cNvSpPr>
          <p:nvPr/>
        </p:nvSpPr>
        <p:spPr>
          <a:xfrm>
            <a:off x="71694" y="5131975"/>
            <a:ext cx="4385187" cy="1006525"/>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fr-FR" sz="2000" dirty="0">
              <a:latin typeface="Arial" panose="020B0604020202020204" pitchFamily="34" charset="0"/>
              <a:cs typeface="Arial" panose="020B0604020202020204" pitchFamily="34" charset="0"/>
            </a:endParaRPr>
          </a:p>
        </p:txBody>
      </p:sp>
      <p:sp>
        <p:nvSpPr>
          <p:cNvPr id="12" name="Sous-titre 2">
            <a:extLst>
              <a:ext uri="{FF2B5EF4-FFF2-40B4-BE49-F238E27FC236}">
                <a16:creationId xmlns:a16="http://schemas.microsoft.com/office/drawing/2014/main" id="{D408C171-71D0-A33C-DE6B-DD6A0CD32D62}"/>
              </a:ext>
            </a:extLst>
          </p:cNvPr>
          <p:cNvSpPr txBox="1">
            <a:spLocks/>
          </p:cNvSpPr>
          <p:nvPr/>
        </p:nvSpPr>
        <p:spPr>
          <a:xfrm>
            <a:off x="71694" y="1561752"/>
            <a:ext cx="3135397" cy="1133878"/>
          </a:xfrm>
          <a:prstGeom prst="rect">
            <a:avLst/>
          </a:prstGeom>
        </p:spPr>
        <p:txBody>
          <a:bodyPr vert="horz" lIns="91440" tIns="45720" rIns="91440" bIns="45720" rtlCol="0" anchor="ctr">
            <a:norm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solidFill>
                  <a:srgbClr val="FF0000"/>
                </a:solidFill>
                <a:latin typeface="Arial" panose="020B0604020202020204" pitchFamily="34" charset="0"/>
                <a:cs typeface="Arial" panose="020B0604020202020204" pitchFamily="34" charset="0"/>
              </a:rPr>
              <a:t>Qui évolue à quel poste ? Quels sont les besoins au poste au sein du club ?</a:t>
            </a:r>
          </a:p>
        </p:txBody>
      </p:sp>
      <p:sp>
        <p:nvSpPr>
          <p:cNvPr id="5" name="Sous-titre 2">
            <a:extLst>
              <a:ext uri="{FF2B5EF4-FFF2-40B4-BE49-F238E27FC236}">
                <a16:creationId xmlns:a16="http://schemas.microsoft.com/office/drawing/2014/main" id="{F3C7EFF8-2E40-A564-3321-0D3C84652F5C}"/>
              </a:ext>
            </a:extLst>
          </p:cNvPr>
          <p:cNvSpPr txBox="1">
            <a:spLocks/>
          </p:cNvSpPr>
          <p:nvPr/>
        </p:nvSpPr>
        <p:spPr>
          <a:xfrm>
            <a:off x="-1" y="3262185"/>
            <a:ext cx="3207092" cy="2876315"/>
          </a:xfrm>
          <a:prstGeom prst="rect">
            <a:avLst/>
          </a:prstGeom>
        </p:spPr>
        <p:txBody>
          <a:bodyPr vert="horz" lIns="91440" tIns="45720" rIns="91440" bIns="45720" rtlCol="0" anchor="ctr">
            <a:noAutofit/>
          </a:bodyPr>
          <a:lstStyle>
            <a:lvl1pPr marL="0" indent="0" algn="ctr" defTabSz="914423" rtl="0" eaLnBrk="1" latinLnBrk="0" hangingPunct="1">
              <a:lnSpc>
                <a:spcPct val="90000"/>
              </a:lnSpc>
              <a:spcBef>
                <a:spcPts val="1001"/>
              </a:spcBef>
              <a:buFont typeface="Arial"/>
              <a:buNone/>
              <a:defRPr sz="2400" kern="1200" baseline="0">
                <a:solidFill>
                  <a:srgbClr val="2E8FCE"/>
                </a:solidFill>
                <a:latin typeface="Roboto" charset="0"/>
                <a:ea typeface="Roboto" charset="0"/>
                <a:cs typeface="Roboto" charset="0"/>
              </a:defRPr>
            </a:lvl1pPr>
            <a:lvl2pPr marL="457200" indent="0" algn="ctr" defTabSz="914423" rtl="0" eaLnBrk="1" latinLnBrk="0" hangingPunct="1">
              <a:lnSpc>
                <a:spcPct val="90000"/>
              </a:lnSpc>
              <a:spcBef>
                <a:spcPts val="500"/>
              </a:spcBef>
              <a:buFont typeface="Arial"/>
              <a:buNone/>
              <a:defRPr sz="2000" kern="1200" baseline="0">
                <a:solidFill>
                  <a:srgbClr val="2E8FCE"/>
                </a:solidFill>
                <a:latin typeface="Roboto" charset="0"/>
                <a:ea typeface="Roboto" charset="0"/>
                <a:cs typeface="Roboto" charset="0"/>
              </a:defRPr>
            </a:lvl2pPr>
            <a:lvl3pPr marL="914400" indent="0" algn="ctr" defTabSz="914423" rtl="0" eaLnBrk="1" latinLnBrk="0" hangingPunct="1">
              <a:lnSpc>
                <a:spcPct val="90000"/>
              </a:lnSpc>
              <a:spcBef>
                <a:spcPts val="500"/>
              </a:spcBef>
              <a:buFont typeface="Arial"/>
              <a:buNone/>
              <a:defRPr sz="1800" kern="1200" baseline="0">
                <a:solidFill>
                  <a:srgbClr val="2E8FCE"/>
                </a:solidFill>
                <a:latin typeface="Roboto" charset="0"/>
                <a:ea typeface="Roboto" charset="0"/>
                <a:cs typeface="Roboto" charset="0"/>
              </a:defRPr>
            </a:lvl3pPr>
            <a:lvl4pPr marL="1371600" indent="0" algn="ctr" defTabSz="914423" rtl="0" eaLnBrk="1" latinLnBrk="0" hangingPunct="1">
              <a:lnSpc>
                <a:spcPct val="90000"/>
              </a:lnSpc>
              <a:spcBef>
                <a:spcPts val="500"/>
              </a:spcBef>
              <a:buFont typeface="Arial"/>
              <a:buNone/>
              <a:defRPr sz="1600" kern="1200" baseline="0">
                <a:solidFill>
                  <a:srgbClr val="2E8FCE"/>
                </a:solidFill>
                <a:latin typeface="Roboto" charset="0"/>
                <a:ea typeface="Roboto" charset="0"/>
                <a:cs typeface="Roboto" charset="0"/>
              </a:defRPr>
            </a:lvl4pPr>
            <a:lvl5pPr marL="18288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23"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fr-FR" sz="1700" dirty="0">
                <a:latin typeface="Arial" panose="020B0604020202020204" pitchFamily="34" charset="0"/>
                <a:cs typeface="Arial" panose="020B0604020202020204" pitchFamily="34" charset="0"/>
              </a:rPr>
              <a:t>Quels sont les domaines d’activité  des joueurs et des joueuses ? Comment s’articule leur vie professionnelle avec le rugby ?                              Quelles études suivent les joueurs et les joueuses ?                     Quel rythme cela représente ?                                            Quel aménagement possible ?</a:t>
            </a:r>
          </a:p>
        </p:txBody>
      </p:sp>
      <p:pic>
        <p:nvPicPr>
          <p:cNvPr id="3074" name="Picture 2" descr="Mains, rugby et ballon avec une équipe sur un terrain ensemble pour un match ou un match en préparation d’une compétition. Fitness, sports et travail d’équipe avec un groupe d’hommes en plein air sur gazon pour l’entraînement en club - Photo">
            <a:extLst>
              <a:ext uri="{FF2B5EF4-FFF2-40B4-BE49-F238E27FC236}">
                <a16:creationId xmlns:a16="http://schemas.microsoft.com/office/drawing/2014/main" id="{3D13253A-E634-0026-F037-3E7DE49A6D6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6037" y="2134214"/>
            <a:ext cx="2759926" cy="258957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4D50C76E-B5E3-EABF-C551-9C1879C508BD}"/>
              </a:ext>
            </a:extLst>
          </p:cNvPr>
          <p:cNvSpPr txBox="1"/>
          <p:nvPr/>
        </p:nvSpPr>
        <p:spPr>
          <a:xfrm>
            <a:off x="4390102" y="4793040"/>
            <a:ext cx="3411794" cy="707886"/>
          </a:xfrm>
          <a:prstGeom prst="rect">
            <a:avLst/>
          </a:prstGeom>
          <a:noFill/>
        </p:spPr>
        <p:txBody>
          <a:bodyPr wrap="square" rtlCol="0">
            <a:spAutoFit/>
          </a:bodyPr>
          <a:lstStyle/>
          <a:p>
            <a:pPr algn="ctr"/>
            <a:r>
              <a:rPr lang="fr-FR" sz="2000" b="1" dirty="0">
                <a:latin typeface="Arial" panose="020B0604020202020204" pitchFamily="34" charset="0"/>
                <a:cs typeface="Arial" panose="020B0604020202020204" pitchFamily="34" charset="0"/>
              </a:rPr>
              <a:t>JOUEUR</a:t>
            </a:r>
          </a:p>
          <a:p>
            <a:pPr algn="ctr"/>
            <a:r>
              <a:rPr lang="fr-FR" sz="2000" b="1" dirty="0">
                <a:latin typeface="Arial" panose="020B0604020202020204" pitchFamily="34" charset="0"/>
                <a:cs typeface="Arial" panose="020B0604020202020204" pitchFamily="34" charset="0"/>
              </a:rPr>
              <a:t>JOUEUSE</a:t>
            </a:r>
          </a:p>
        </p:txBody>
      </p:sp>
    </p:spTree>
    <p:extLst>
      <p:ext uri="{BB962C8B-B14F-4D97-AF65-F5344CB8AC3E}">
        <p14:creationId xmlns:p14="http://schemas.microsoft.com/office/powerpoint/2010/main" val="353199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1655918C-67D5-CBC6-704F-AB120B80DD9F}"/>
              </a:ext>
            </a:extLst>
          </p:cNvPr>
          <p:cNvSpPr>
            <a:spLocks noGrp="1"/>
          </p:cNvSpPr>
          <p:nvPr>
            <p:ph type="subTitle" idx="1"/>
          </p:nvPr>
        </p:nvSpPr>
        <p:spPr>
          <a:xfrm>
            <a:off x="0" y="363794"/>
            <a:ext cx="12192000" cy="5584722"/>
          </a:xfrm>
        </p:spPr>
        <p:txBody>
          <a:bodyPr>
            <a:normAutofit fontScale="70000" lnSpcReduction="20000"/>
          </a:bodyPr>
          <a:lstStyle/>
          <a:p>
            <a:r>
              <a:rPr lang="fr-FR" b="1" dirty="0">
                <a:latin typeface="Arial" panose="020B0604020202020204" pitchFamily="34" charset="0"/>
                <a:cs typeface="Arial" panose="020B0604020202020204" pitchFamily="34" charset="0"/>
              </a:rPr>
              <a:t>LIENS UTILES:</a:t>
            </a:r>
          </a:p>
          <a:p>
            <a:endParaRPr lang="fr-FR" dirty="0">
              <a:latin typeface="Arial" panose="020B0604020202020204" pitchFamily="34" charset="0"/>
              <a:cs typeface="Arial" panose="020B0604020202020204" pitchFamily="34" charset="0"/>
            </a:endParaRPr>
          </a:p>
          <a:p>
            <a:r>
              <a:rPr lang="fr-FR" b="1" dirty="0">
                <a:solidFill>
                  <a:srgbClr val="7030A0"/>
                </a:solidFill>
                <a:latin typeface="Arial" panose="020B0604020202020204" pitchFamily="34" charset="0"/>
                <a:cs typeface="Arial" panose="020B0604020202020204" pitchFamily="34" charset="0"/>
              </a:rPr>
              <a:t>EDUCATEUR</a:t>
            </a:r>
            <a:r>
              <a:rPr lang="fr-FR" dirty="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hlinkClick r:id="rId2"/>
              </a:rPr>
              <a:t>https://ligueidf.ffr.fr/s-engager/devenir-educateur</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hlinkClick r:id="rId3"/>
              </a:rPr>
              <a:t>https://ligueidf.ffr.fr/gerer-club/formations-dirigeants/formationsfederales</a:t>
            </a:r>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b="1" dirty="0">
                <a:solidFill>
                  <a:srgbClr val="7030A0"/>
                </a:solidFill>
                <a:latin typeface="Arial" panose="020B0604020202020204" pitchFamily="34" charset="0"/>
                <a:cs typeface="Arial" panose="020B0604020202020204" pitchFamily="34" charset="0"/>
              </a:rPr>
              <a:t>DIRIGEANT</a:t>
            </a:r>
            <a:r>
              <a:rPr lang="fr-FR" dirty="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hlinkClick r:id="rId4"/>
              </a:rPr>
              <a:t>https://www.ffr.fr/etre-acteur/dirigeants-club/presentation-generale</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hlinkClick r:id="rId5"/>
              </a:rPr>
              <a:t>https://ligueidf.ffr.fr/gerer-club/formations-dirigeants/dirigeants</a:t>
            </a:r>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b="1" dirty="0">
                <a:solidFill>
                  <a:srgbClr val="7030A0"/>
                </a:solidFill>
                <a:latin typeface="Arial" panose="020B0604020202020204" pitchFamily="34" charset="0"/>
                <a:cs typeface="Arial" panose="020B0604020202020204" pitchFamily="34" charset="0"/>
              </a:rPr>
              <a:t>BÉNÉVOLE</a:t>
            </a:r>
            <a:r>
              <a:rPr lang="fr-FR"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hlinkClick r:id="rId6"/>
              </a:rPr>
              <a:t>https://ligueidf.ffr.fr/s-engager/devenir-benevole</a:t>
            </a:r>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b="1" dirty="0">
                <a:solidFill>
                  <a:srgbClr val="7030A0"/>
                </a:solidFill>
                <a:latin typeface="Arial" panose="020B0604020202020204" pitchFamily="34" charset="0"/>
                <a:cs typeface="Arial" panose="020B0604020202020204" pitchFamily="34" charset="0"/>
              </a:rPr>
              <a:t>ARBITRE</a:t>
            </a:r>
            <a:r>
              <a:rPr lang="fr-FR" dirty="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hlinkClick r:id="rId7"/>
              </a:rPr>
              <a:t>https://www.ffr.fr/etre-acteur/arbitre/arbitrage_fonctionnement_organisation</a:t>
            </a:r>
          </a:p>
          <a:p>
            <a:r>
              <a:rPr lang="fr-FR" dirty="0">
                <a:latin typeface="Arial" panose="020B0604020202020204" pitchFamily="34" charset="0"/>
                <a:cs typeface="Arial" panose="020B0604020202020204" pitchFamily="34" charset="0"/>
                <a:hlinkClick r:id="rId7"/>
              </a:rPr>
              <a:t>https://ligueidf.ffr.fr/s-engager/devenir-arbitre</a:t>
            </a:r>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b="1" dirty="0">
                <a:solidFill>
                  <a:srgbClr val="7030A0"/>
                </a:solidFill>
                <a:latin typeface="Arial" panose="020B0604020202020204" pitchFamily="34" charset="0"/>
                <a:cs typeface="Arial" panose="020B0604020202020204" pitchFamily="34" charset="0"/>
              </a:rPr>
              <a:t>JOUEUR</a:t>
            </a:r>
            <a:r>
              <a:rPr lang="fr-FR"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hlinkClick r:id="rId8"/>
              </a:rPr>
              <a:t>https://ligueidf.ffr.fr/s-engager/jouer-rugby/offres</a:t>
            </a:r>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265355"/>
      </p:ext>
    </p:extLst>
  </p:cSld>
  <p:clrMapOvr>
    <a:masterClrMapping/>
  </p:clrMapOvr>
</p:sld>
</file>

<file path=ppt/theme/theme1.xml><?xml version="1.0" encoding="utf-8"?>
<a:theme xmlns:a="http://schemas.openxmlformats.org/drawingml/2006/main" name="LIFR">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FR" id="{3EFB7689-2A03-47C9-8EA5-9343F1E95EAA}" vid="{FC5FD9CE-D222-45F9-B24B-2401AD16FD5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LIFR</Template>
  <TotalTime>6248</TotalTime>
  <Words>858</Words>
  <Application>Microsoft Macintosh PowerPoint</Application>
  <PresentationFormat>Grand écran</PresentationFormat>
  <Paragraphs>83</Paragraphs>
  <Slides>7</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Roboto</vt:lpstr>
      <vt:lpstr>LIFR</vt:lpstr>
      <vt:lpstr>CARTE BLANCHE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CARTE BLANCHE</dc:title>
  <dc:creator>Vincent BOIRIE-GRILLOT</dc:creator>
  <cp:lastModifiedBy>francis jouberton</cp:lastModifiedBy>
  <cp:revision>3</cp:revision>
  <dcterms:created xsi:type="dcterms:W3CDTF">2024-04-04T09:49:13Z</dcterms:created>
  <dcterms:modified xsi:type="dcterms:W3CDTF">2024-04-29T13:21:22Z</dcterms:modified>
</cp:coreProperties>
</file>