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01" r:id="rId5"/>
    <p:sldId id="267" r:id="rId6"/>
    <p:sldId id="290" r:id="rId7"/>
    <p:sldId id="294" r:id="rId8"/>
    <p:sldId id="295" r:id="rId9"/>
    <p:sldId id="293" r:id="rId10"/>
    <p:sldId id="272" r:id="rId11"/>
    <p:sldId id="273" r:id="rId12"/>
    <p:sldId id="291" r:id="rId13"/>
    <p:sldId id="276" r:id="rId14"/>
    <p:sldId id="274" r:id="rId15"/>
    <p:sldId id="275" r:id="rId16"/>
    <p:sldId id="296" r:id="rId17"/>
    <p:sldId id="277" r:id="rId18"/>
    <p:sldId id="297" r:id="rId19"/>
    <p:sldId id="298" r:id="rId20"/>
    <p:sldId id="299" r:id="rId21"/>
    <p:sldId id="300" r:id="rId22"/>
    <p:sldId id="284" r:id="rId23"/>
    <p:sldId id="280" r:id="rId24"/>
    <p:sldId id="285" r:id="rId25"/>
    <p:sldId id="286" r:id="rId26"/>
    <p:sldId id="287" r:id="rId27"/>
    <p:sldId id="302"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me LIFR" id="{61EDE554-3BC0-6F4F-9EF6-71EB883539D5}">
          <p14:sldIdLst>
            <p14:sldId id="301"/>
            <p14:sldId id="267"/>
            <p14:sldId id="290"/>
            <p14:sldId id="294"/>
            <p14:sldId id="295"/>
            <p14:sldId id="293"/>
            <p14:sldId id="272"/>
            <p14:sldId id="273"/>
            <p14:sldId id="291"/>
            <p14:sldId id="276"/>
            <p14:sldId id="274"/>
            <p14:sldId id="275"/>
            <p14:sldId id="296"/>
            <p14:sldId id="277"/>
            <p14:sldId id="297"/>
            <p14:sldId id="298"/>
            <p14:sldId id="299"/>
            <p14:sldId id="300"/>
            <p14:sldId id="284"/>
            <p14:sldId id="280"/>
            <p14:sldId id="285"/>
            <p14:sldId id="286"/>
            <p14:sldId id="287"/>
            <p14:sldId id="3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FCE"/>
    <a:srgbClr val="E04512"/>
    <a:srgbClr val="63A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6" autoAdjust="0"/>
    <p:restoredTop sz="93844" autoAdjust="0"/>
  </p:normalViewPr>
  <p:slideViewPr>
    <p:cSldViewPr snapToGrid="0" snapToObjects="1" showGuides="1">
      <p:cViewPr varScale="1">
        <p:scale>
          <a:sx n="77" d="100"/>
          <a:sy n="77" d="100"/>
        </p:scale>
        <p:origin x="638"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058B9E-57E9-A647-8801-698C9841C8D7}"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fr-FR"/>
        </a:p>
      </dgm:t>
    </dgm:pt>
    <dgm:pt modelId="{DCD41356-6659-B943-B857-2B1829B5B803}">
      <dgm:prSet phldrT="[Texte]"/>
      <dgm:spPr/>
      <dgm:t>
        <a:bodyPr/>
        <a:lstStyle/>
        <a:p>
          <a:r>
            <a:rPr lang="fr-FR" dirty="0"/>
            <a:t>Progression</a:t>
          </a:r>
        </a:p>
      </dgm:t>
    </dgm:pt>
    <dgm:pt modelId="{6C25FB5B-793F-764B-B09F-60FFFF960CB3}" type="parTrans" cxnId="{5197F0BD-EA55-F248-AFC6-7338930547F5}">
      <dgm:prSet/>
      <dgm:spPr/>
      <dgm:t>
        <a:bodyPr/>
        <a:lstStyle/>
        <a:p>
          <a:endParaRPr lang="fr-FR"/>
        </a:p>
      </dgm:t>
    </dgm:pt>
    <dgm:pt modelId="{FB4F428C-4416-314A-BAA4-2C70B0131023}" type="sibTrans" cxnId="{5197F0BD-EA55-F248-AFC6-7338930547F5}">
      <dgm:prSet/>
      <dgm:spPr/>
      <dgm:t>
        <a:bodyPr/>
        <a:lstStyle/>
        <a:p>
          <a:endParaRPr lang="fr-FR"/>
        </a:p>
      </dgm:t>
    </dgm:pt>
    <dgm:pt modelId="{30B0F2B6-C493-A945-A9B2-01E0BC66340D}">
      <dgm:prSet phldrT="[Texte]"/>
      <dgm:spPr/>
      <dgm:t>
        <a:bodyPr/>
        <a:lstStyle/>
        <a:p>
          <a:r>
            <a:rPr lang="fr-FR" dirty="0"/>
            <a:t>Connaitre la position optimale de poussée</a:t>
          </a:r>
        </a:p>
      </dgm:t>
    </dgm:pt>
    <dgm:pt modelId="{22DF21E5-E70A-DB4D-90E5-9AE157F2CEE1}" type="parTrans" cxnId="{8B4A2023-EAEB-1540-A852-1FFF466D881D}">
      <dgm:prSet/>
      <dgm:spPr/>
      <dgm:t>
        <a:bodyPr/>
        <a:lstStyle/>
        <a:p>
          <a:endParaRPr lang="fr-FR"/>
        </a:p>
      </dgm:t>
    </dgm:pt>
    <dgm:pt modelId="{5622DFFF-EDE2-F741-8B78-26BB4AF9A939}" type="sibTrans" cxnId="{8B4A2023-EAEB-1540-A852-1FFF466D881D}">
      <dgm:prSet/>
      <dgm:spPr/>
      <dgm:t>
        <a:bodyPr/>
        <a:lstStyle/>
        <a:p>
          <a:endParaRPr lang="fr-FR"/>
        </a:p>
      </dgm:t>
    </dgm:pt>
    <dgm:pt modelId="{E5844B7F-1A9F-4A49-8B27-38885884D6AD}">
      <dgm:prSet phldrT="[Texte]"/>
      <dgm:spPr/>
      <dgm:t>
        <a:bodyPr/>
        <a:lstStyle/>
        <a:p>
          <a:r>
            <a:rPr lang="fr-FR" dirty="0"/>
            <a:t>Maitriser la position de poussée</a:t>
          </a:r>
        </a:p>
      </dgm:t>
    </dgm:pt>
    <dgm:pt modelId="{FFD71F55-A2BB-004B-ABDC-EBC1BC1094DB}" type="parTrans" cxnId="{6C1CED65-F00C-4940-BC85-6EEC74940CDD}">
      <dgm:prSet/>
      <dgm:spPr/>
      <dgm:t>
        <a:bodyPr/>
        <a:lstStyle/>
        <a:p>
          <a:endParaRPr lang="fr-FR"/>
        </a:p>
      </dgm:t>
    </dgm:pt>
    <dgm:pt modelId="{FC6FAD79-22DB-B64E-8DDC-EA4BC9730E76}" type="sibTrans" cxnId="{6C1CED65-F00C-4940-BC85-6EEC74940CDD}">
      <dgm:prSet/>
      <dgm:spPr/>
      <dgm:t>
        <a:bodyPr/>
        <a:lstStyle/>
        <a:p>
          <a:endParaRPr lang="fr-FR"/>
        </a:p>
      </dgm:t>
    </dgm:pt>
    <dgm:pt modelId="{4735A7FE-0B3B-3449-8492-D19F32C32ED2}">
      <dgm:prSet phldrT="[Texte]"/>
      <dgm:spPr/>
      <dgm:t>
        <a:bodyPr/>
        <a:lstStyle/>
        <a:p>
          <a:r>
            <a:rPr lang="fr-FR" dirty="0"/>
            <a:t>des </a:t>
          </a:r>
        </a:p>
      </dgm:t>
    </dgm:pt>
    <dgm:pt modelId="{05038AB4-DF40-894D-852B-93C5C7ABDC41}" type="parTrans" cxnId="{5B78BB67-FAB1-BD41-A686-476587E04213}">
      <dgm:prSet/>
      <dgm:spPr/>
      <dgm:t>
        <a:bodyPr/>
        <a:lstStyle/>
        <a:p>
          <a:endParaRPr lang="fr-FR"/>
        </a:p>
      </dgm:t>
    </dgm:pt>
    <dgm:pt modelId="{ED011E90-F4BF-BC41-A708-0707A0FB1C08}" type="sibTrans" cxnId="{5B78BB67-FAB1-BD41-A686-476587E04213}">
      <dgm:prSet/>
      <dgm:spPr/>
      <dgm:t>
        <a:bodyPr/>
        <a:lstStyle/>
        <a:p>
          <a:endParaRPr lang="fr-FR"/>
        </a:p>
      </dgm:t>
    </dgm:pt>
    <dgm:pt modelId="{E12CF3B9-D2FF-3441-986F-679D7D4B14CC}">
      <dgm:prSet phldrT="[Texte]"/>
      <dgm:spPr/>
      <dgm:t>
        <a:bodyPr/>
        <a:lstStyle/>
        <a:p>
          <a:r>
            <a:rPr lang="fr-FR" dirty="0"/>
            <a:t>Abaisser la hauteur de travail</a:t>
          </a:r>
        </a:p>
      </dgm:t>
    </dgm:pt>
    <dgm:pt modelId="{F40AD430-758A-5444-8621-534B4D062CEC}" type="parTrans" cxnId="{7C938FA9-11D4-7E49-B053-2BF59E56562A}">
      <dgm:prSet/>
      <dgm:spPr/>
      <dgm:t>
        <a:bodyPr/>
        <a:lstStyle/>
        <a:p>
          <a:endParaRPr lang="fr-FR"/>
        </a:p>
      </dgm:t>
    </dgm:pt>
    <dgm:pt modelId="{7C3589A0-2759-CC41-A7C9-D0519CA7C0EA}" type="sibTrans" cxnId="{7C938FA9-11D4-7E49-B053-2BF59E56562A}">
      <dgm:prSet/>
      <dgm:spPr/>
      <dgm:t>
        <a:bodyPr/>
        <a:lstStyle/>
        <a:p>
          <a:endParaRPr lang="fr-FR"/>
        </a:p>
      </dgm:t>
    </dgm:pt>
    <dgm:pt modelId="{DAD17F49-32F0-7348-8DC1-E90A185561B5}">
      <dgm:prSet phldrT="[Texte]"/>
      <dgm:spPr/>
      <dgm:t>
        <a:bodyPr/>
        <a:lstStyle/>
        <a:p>
          <a:r>
            <a:rPr lang="fr-FR" dirty="0"/>
            <a:t>Maitriser son mouvement</a:t>
          </a:r>
        </a:p>
      </dgm:t>
    </dgm:pt>
    <dgm:pt modelId="{CE005D13-C698-154D-BCEE-FB7567964991}" type="parTrans" cxnId="{0EEB5534-0BE5-A849-9535-4F512994FE98}">
      <dgm:prSet/>
      <dgm:spPr/>
      <dgm:t>
        <a:bodyPr/>
        <a:lstStyle/>
        <a:p>
          <a:endParaRPr lang="fr-FR"/>
        </a:p>
      </dgm:t>
    </dgm:pt>
    <dgm:pt modelId="{016C384E-8FA1-6647-873A-9AC38F4C6448}" type="sibTrans" cxnId="{0EEB5534-0BE5-A849-9535-4F512994FE98}">
      <dgm:prSet/>
      <dgm:spPr/>
      <dgm:t>
        <a:bodyPr/>
        <a:lstStyle/>
        <a:p>
          <a:endParaRPr lang="fr-FR"/>
        </a:p>
      </dgm:t>
    </dgm:pt>
    <dgm:pt modelId="{E87859E0-249A-5C4F-8024-C7376ED4FA5C}">
      <dgm:prSet phldrT="[Texte]"/>
      <dgm:spPr/>
      <dgm:t>
        <a:bodyPr/>
        <a:lstStyle/>
        <a:p>
          <a:r>
            <a:rPr lang="fr-FR" dirty="0"/>
            <a:t>joueurs</a:t>
          </a:r>
        </a:p>
      </dgm:t>
    </dgm:pt>
    <dgm:pt modelId="{FF5F895E-CE02-D84E-BD9A-0B56B41FFE77}" type="parTrans" cxnId="{480B5029-E565-0645-BF56-0BF59B26024C}">
      <dgm:prSet/>
      <dgm:spPr/>
      <dgm:t>
        <a:bodyPr/>
        <a:lstStyle/>
        <a:p>
          <a:endParaRPr lang="fr-FR"/>
        </a:p>
      </dgm:t>
    </dgm:pt>
    <dgm:pt modelId="{B457B5F9-C894-794F-81D7-F62B8AE34B15}" type="sibTrans" cxnId="{480B5029-E565-0645-BF56-0BF59B26024C}">
      <dgm:prSet/>
      <dgm:spPr/>
      <dgm:t>
        <a:bodyPr/>
        <a:lstStyle/>
        <a:p>
          <a:endParaRPr lang="fr-FR"/>
        </a:p>
      </dgm:t>
    </dgm:pt>
    <dgm:pt modelId="{3B96DD44-227E-3D4B-8139-B88D59F8FDFF}">
      <dgm:prSet phldrT="[Texte]"/>
      <dgm:spPr/>
      <dgm:t>
        <a:bodyPr/>
        <a:lstStyle/>
        <a:p>
          <a:r>
            <a:rPr lang="fr-FR" dirty="0"/>
            <a:t>Orienter sa poussée</a:t>
          </a:r>
        </a:p>
      </dgm:t>
    </dgm:pt>
    <dgm:pt modelId="{9896BB1B-52A1-1C47-AFF7-B74E151589FE}" type="parTrans" cxnId="{A92436A6-D4A8-2546-A325-7828431E3A7C}">
      <dgm:prSet/>
      <dgm:spPr/>
      <dgm:t>
        <a:bodyPr/>
        <a:lstStyle/>
        <a:p>
          <a:endParaRPr lang="fr-FR"/>
        </a:p>
      </dgm:t>
    </dgm:pt>
    <dgm:pt modelId="{8E382122-823C-2C4E-BEE4-E250FE7FC603}" type="sibTrans" cxnId="{A92436A6-D4A8-2546-A325-7828431E3A7C}">
      <dgm:prSet/>
      <dgm:spPr/>
      <dgm:t>
        <a:bodyPr/>
        <a:lstStyle/>
        <a:p>
          <a:endParaRPr lang="fr-FR"/>
        </a:p>
      </dgm:t>
    </dgm:pt>
    <dgm:pt modelId="{34AD3BE9-729F-6346-9A5D-5F915092C976}">
      <dgm:prSet phldrT="[Texte]"/>
      <dgm:spPr/>
      <dgm:t>
        <a:bodyPr/>
        <a:lstStyle/>
        <a:p>
          <a:r>
            <a:rPr lang="fr-FR" dirty="0"/>
            <a:t>Ressentir et réagir</a:t>
          </a:r>
        </a:p>
      </dgm:t>
    </dgm:pt>
    <dgm:pt modelId="{92CE5E53-A59B-F042-B03E-C02C5B93D78D}" type="parTrans" cxnId="{CDE84E98-FEC6-2946-97D3-85423A13F70E}">
      <dgm:prSet/>
      <dgm:spPr/>
      <dgm:t>
        <a:bodyPr/>
        <a:lstStyle/>
        <a:p>
          <a:endParaRPr lang="fr-FR"/>
        </a:p>
      </dgm:t>
    </dgm:pt>
    <dgm:pt modelId="{87A79239-F7CC-D54E-91F6-AD9BD8152908}" type="sibTrans" cxnId="{CDE84E98-FEC6-2946-97D3-85423A13F70E}">
      <dgm:prSet/>
      <dgm:spPr/>
      <dgm:t>
        <a:bodyPr/>
        <a:lstStyle/>
        <a:p>
          <a:endParaRPr lang="fr-FR"/>
        </a:p>
      </dgm:t>
    </dgm:pt>
    <dgm:pt modelId="{8DC303D3-59E3-6C45-871A-8C95D9D32E23}" type="pres">
      <dgm:prSet presAssocID="{7B058B9E-57E9-A647-8801-698C9841C8D7}" presName="linearFlow" presStyleCnt="0">
        <dgm:presLayoutVars>
          <dgm:dir/>
          <dgm:animLvl val="lvl"/>
          <dgm:resizeHandles val="exact"/>
        </dgm:presLayoutVars>
      </dgm:prSet>
      <dgm:spPr/>
    </dgm:pt>
    <dgm:pt modelId="{4023C9A3-F5E4-0447-A6A4-32F93B0C2217}" type="pres">
      <dgm:prSet presAssocID="{DCD41356-6659-B943-B857-2B1829B5B803}" presName="composite" presStyleCnt="0"/>
      <dgm:spPr/>
    </dgm:pt>
    <dgm:pt modelId="{23D4E419-5BC8-7140-9E4C-36F7EC7DBD7F}" type="pres">
      <dgm:prSet presAssocID="{DCD41356-6659-B943-B857-2B1829B5B803}" presName="parentText" presStyleLbl="alignNode1" presStyleIdx="0" presStyleCnt="3">
        <dgm:presLayoutVars>
          <dgm:chMax val="1"/>
          <dgm:bulletEnabled val="1"/>
        </dgm:presLayoutVars>
      </dgm:prSet>
      <dgm:spPr/>
    </dgm:pt>
    <dgm:pt modelId="{8818E473-27E7-BE4B-9376-4FC6082B26C7}" type="pres">
      <dgm:prSet presAssocID="{DCD41356-6659-B943-B857-2B1829B5B803}" presName="descendantText" presStyleLbl="alignAcc1" presStyleIdx="0" presStyleCnt="3">
        <dgm:presLayoutVars>
          <dgm:bulletEnabled val="1"/>
        </dgm:presLayoutVars>
      </dgm:prSet>
      <dgm:spPr/>
    </dgm:pt>
    <dgm:pt modelId="{07BCD38B-B37A-224C-A0C3-1A693A15CDC1}" type="pres">
      <dgm:prSet presAssocID="{FB4F428C-4416-314A-BAA4-2C70B0131023}" presName="sp" presStyleCnt="0"/>
      <dgm:spPr/>
    </dgm:pt>
    <dgm:pt modelId="{D66F4F04-AE49-1D4D-8987-8CF780695E3B}" type="pres">
      <dgm:prSet presAssocID="{4735A7FE-0B3B-3449-8492-D19F32C32ED2}" presName="composite" presStyleCnt="0"/>
      <dgm:spPr/>
    </dgm:pt>
    <dgm:pt modelId="{40D3BBF7-94A7-4A4C-BCDA-01C62550C991}" type="pres">
      <dgm:prSet presAssocID="{4735A7FE-0B3B-3449-8492-D19F32C32ED2}" presName="parentText" presStyleLbl="alignNode1" presStyleIdx="1" presStyleCnt="3">
        <dgm:presLayoutVars>
          <dgm:chMax val="1"/>
          <dgm:bulletEnabled val="1"/>
        </dgm:presLayoutVars>
      </dgm:prSet>
      <dgm:spPr/>
    </dgm:pt>
    <dgm:pt modelId="{B538A67B-206C-1448-80CC-0C5A997C5C9D}" type="pres">
      <dgm:prSet presAssocID="{4735A7FE-0B3B-3449-8492-D19F32C32ED2}" presName="descendantText" presStyleLbl="alignAcc1" presStyleIdx="1" presStyleCnt="3">
        <dgm:presLayoutVars>
          <dgm:bulletEnabled val="1"/>
        </dgm:presLayoutVars>
      </dgm:prSet>
      <dgm:spPr/>
    </dgm:pt>
    <dgm:pt modelId="{D146DFFB-55F3-554D-B30B-76884983885B}" type="pres">
      <dgm:prSet presAssocID="{ED011E90-F4BF-BC41-A708-0707A0FB1C08}" presName="sp" presStyleCnt="0"/>
      <dgm:spPr/>
    </dgm:pt>
    <dgm:pt modelId="{FF1D5C7A-EA53-4542-A474-7C9C4F2EA960}" type="pres">
      <dgm:prSet presAssocID="{E87859E0-249A-5C4F-8024-C7376ED4FA5C}" presName="composite" presStyleCnt="0"/>
      <dgm:spPr/>
    </dgm:pt>
    <dgm:pt modelId="{784F3FEF-CBF6-2C4C-AFDF-E1BE5EB97038}" type="pres">
      <dgm:prSet presAssocID="{E87859E0-249A-5C4F-8024-C7376ED4FA5C}" presName="parentText" presStyleLbl="alignNode1" presStyleIdx="2" presStyleCnt="3">
        <dgm:presLayoutVars>
          <dgm:chMax val="1"/>
          <dgm:bulletEnabled val="1"/>
        </dgm:presLayoutVars>
      </dgm:prSet>
      <dgm:spPr/>
    </dgm:pt>
    <dgm:pt modelId="{A0C3EA14-84E6-AF4A-8FC9-97940548B8B6}" type="pres">
      <dgm:prSet presAssocID="{E87859E0-249A-5C4F-8024-C7376ED4FA5C}" presName="descendantText" presStyleLbl="alignAcc1" presStyleIdx="2" presStyleCnt="3">
        <dgm:presLayoutVars>
          <dgm:bulletEnabled val="1"/>
        </dgm:presLayoutVars>
      </dgm:prSet>
      <dgm:spPr/>
    </dgm:pt>
  </dgm:ptLst>
  <dgm:cxnLst>
    <dgm:cxn modelId="{8B4A2023-EAEB-1540-A852-1FFF466D881D}" srcId="{DCD41356-6659-B943-B857-2B1829B5B803}" destId="{30B0F2B6-C493-A945-A9B2-01E0BC66340D}" srcOrd="0" destOrd="0" parTransId="{22DF21E5-E70A-DB4D-90E5-9AE157F2CEE1}" sibTransId="{5622DFFF-EDE2-F741-8B78-26BB4AF9A939}"/>
    <dgm:cxn modelId="{D162DB24-C7FC-DA49-86BC-866373592B09}" type="presOf" srcId="{7B058B9E-57E9-A647-8801-698C9841C8D7}" destId="{8DC303D3-59E3-6C45-871A-8C95D9D32E23}" srcOrd="0" destOrd="0" presId="urn:microsoft.com/office/officeart/2005/8/layout/chevron2"/>
    <dgm:cxn modelId="{480B5029-E565-0645-BF56-0BF59B26024C}" srcId="{7B058B9E-57E9-A647-8801-698C9841C8D7}" destId="{E87859E0-249A-5C4F-8024-C7376ED4FA5C}" srcOrd="2" destOrd="0" parTransId="{FF5F895E-CE02-D84E-BD9A-0B56B41FFE77}" sibTransId="{B457B5F9-C894-794F-81D7-F62B8AE34B15}"/>
    <dgm:cxn modelId="{CF5B542D-0216-4F43-A50E-44585D575B1E}" type="presOf" srcId="{DCD41356-6659-B943-B857-2B1829B5B803}" destId="{23D4E419-5BC8-7140-9E4C-36F7EC7DBD7F}" srcOrd="0" destOrd="0" presId="urn:microsoft.com/office/officeart/2005/8/layout/chevron2"/>
    <dgm:cxn modelId="{0EEB5534-0BE5-A849-9535-4F512994FE98}" srcId="{4735A7FE-0B3B-3449-8492-D19F32C32ED2}" destId="{DAD17F49-32F0-7348-8DC1-E90A185561B5}" srcOrd="1" destOrd="0" parTransId="{CE005D13-C698-154D-BCEE-FB7567964991}" sibTransId="{016C384E-8FA1-6647-873A-9AC38F4C6448}"/>
    <dgm:cxn modelId="{D4F47639-6F6E-B546-A442-4F4DD03CD8B3}" type="presOf" srcId="{30B0F2B6-C493-A945-A9B2-01E0BC66340D}" destId="{8818E473-27E7-BE4B-9376-4FC6082B26C7}" srcOrd="0" destOrd="0" presId="urn:microsoft.com/office/officeart/2005/8/layout/chevron2"/>
    <dgm:cxn modelId="{DCEEEA39-70DC-1A4B-971C-51FC04F65C1B}" type="presOf" srcId="{34AD3BE9-729F-6346-9A5D-5F915092C976}" destId="{A0C3EA14-84E6-AF4A-8FC9-97940548B8B6}" srcOrd="0" destOrd="1" presId="urn:microsoft.com/office/officeart/2005/8/layout/chevron2"/>
    <dgm:cxn modelId="{CB07B05D-56B5-8D46-91C7-F25B3CE9200C}" type="presOf" srcId="{DAD17F49-32F0-7348-8DC1-E90A185561B5}" destId="{B538A67B-206C-1448-80CC-0C5A997C5C9D}" srcOrd="0" destOrd="1" presId="urn:microsoft.com/office/officeart/2005/8/layout/chevron2"/>
    <dgm:cxn modelId="{6C1CED65-F00C-4940-BC85-6EEC74940CDD}" srcId="{DCD41356-6659-B943-B857-2B1829B5B803}" destId="{E5844B7F-1A9F-4A49-8B27-38885884D6AD}" srcOrd="1" destOrd="0" parTransId="{FFD71F55-A2BB-004B-ABDC-EBC1BC1094DB}" sibTransId="{FC6FAD79-22DB-B64E-8DDC-EA4BC9730E76}"/>
    <dgm:cxn modelId="{5B78BB67-FAB1-BD41-A686-476587E04213}" srcId="{7B058B9E-57E9-A647-8801-698C9841C8D7}" destId="{4735A7FE-0B3B-3449-8492-D19F32C32ED2}" srcOrd="1" destOrd="0" parTransId="{05038AB4-DF40-894D-852B-93C5C7ABDC41}" sibTransId="{ED011E90-F4BF-BC41-A708-0707A0FB1C08}"/>
    <dgm:cxn modelId="{3F403F7D-F568-A847-9C9B-4974167451FC}" type="presOf" srcId="{E5844B7F-1A9F-4A49-8B27-38885884D6AD}" destId="{8818E473-27E7-BE4B-9376-4FC6082B26C7}" srcOrd="0" destOrd="1" presId="urn:microsoft.com/office/officeart/2005/8/layout/chevron2"/>
    <dgm:cxn modelId="{71006E98-81FB-8247-B471-FBD963D54A2E}" type="presOf" srcId="{3B96DD44-227E-3D4B-8139-B88D59F8FDFF}" destId="{A0C3EA14-84E6-AF4A-8FC9-97940548B8B6}" srcOrd="0" destOrd="0" presId="urn:microsoft.com/office/officeart/2005/8/layout/chevron2"/>
    <dgm:cxn modelId="{CDE84E98-FEC6-2946-97D3-85423A13F70E}" srcId="{E87859E0-249A-5C4F-8024-C7376ED4FA5C}" destId="{34AD3BE9-729F-6346-9A5D-5F915092C976}" srcOrd="1" destOrd="0" parTransId="{92CE5E53-A59B-F042-B03E-C02C5B93D78D}" sibTransId="{87A79239-F7CC-D54E-91F6-AD9BD8152908}"/>
    <dgm:cxn modelId="{A92436A6-D4A8-2546-A325-7828431E3A7C}" srcId="{E87859E0-249A-5C4F-8024-C7376ED4FA5C}" destId="{3B96DD44-227E-3D4B-8139-B88D59F8FDFF}" srcOrd="0" destOrd="0" parTransId="{9896BB1B-52A1-1C47-AFF7-B74E151589FE}" sibTransId="{8E382122-823C-2C4E-BEE4-E250FE7FC603}"/>
    <dgm:cxn modelId="{7C938FA9-11D4-7E49-B053-2BF59E56562A}" srcId="{4735A7FE-0B3B-3449-8492-D19F32C32ED2}" destId="{E12CF3B9-D2FF-3441-986F-679D7D4B14CC}" srcOrd="0" destOrd="0" parTransId="{F40AD430-758A-5444-8621-534B4D062CEC}" sibTransId="{7C3589A0-2759-CC41-A7C9-D0519CA7C0EA}"/>
    <dgm:cxn modelId="{02C9EFA9-0D25-A548-A400-53306CC7BDF0}" type="presOf" srcId="{E12CF3B9-D2FF-3441-986F-679D7D4B14CC}" destId="{B538A67B-206C-1448-80CC-0C5A997C5C9D}" srcOrd="0" destOrd="0" presId="urn:microsoft.com/office/officeart/2005/8/layout/chevron2"/>
    <dgm:cxn modelId="{5197F0BD-EA55-F248-AFC6-7338930547F5}" srcId="{7B058B9E-57E9-A647-8801-698C9841C8D7}" destId="{DCD41356-6659-B943-B857-2B1829B5B803}" srcOrd="0" destOrd="0" parTransId="{6C25FB5B-793F-764B-B09F-60FFFF960CB3}" sibTransId="{FB4F428C-4416-314A-BAA4-2C70B0131023}"/>
    <dgm:cxn modelId="{57B3B5F7-009C-BE41-A4CC-9FAF6B5EE67E}" type="presOf" srcId="{E87859E0-249A-5C4F-8024-C7376ED4FA5C}" destId="{784F3FEF-CBF6-2C4C-AFDF-E1BE5EB97038}" srcOrd="0" destOrd="0" presId="urn:microsoft.com/office/officeart/2005/8/layout/chevron2"/>
    <dgm:cxn modelId="{CB0AFCF9-242D-704E-9419-C2B39066C8AB}" type="presOf" srcId="{4735A7FE-0B3B-3449-8492-D19F32C32ED2}" destId="{40D3BBF7-94A7-4A4C-BCDA-01C62550C991}" srcOrd="0" destOrd="0" presId="urn:microsoft.com/office/officeart/2005/8/layout/chevron2"/>
    <dgm:cxn modelId="{02ED02C8-22EB-3F4B-BD17-F8882AF32C48}" type="presParOf" srcId="{8DC303D3-59E3-6C45-871A-8C95D9D32E23}" destId="{4023C9A3-F5E4-0447-A6A4-32F93B0C2217}" srcOrd="0" destOrd="0" presId="urn:microsoft.com/office/officeart/2005/8/layout/chevron2"/>
    <dgm:cxn modelId="{89CD8FFB-DB06-6E4C-8CA5-EEAE8CA6DEAC}" type="presParOf" srcId="{4023C9A3-F5E4-0447-A6A4-32F93B0C2217}" destId="{23D4E419-5BC8-7140-9E4C-36F7EC7DBD7F}" srcOrd="0" destOrd="0" presId="urn:microsoft.com/office/officeart/2005/8/layout/chevron2"/>
    <dgm:cxn modelId="{E540F3AA-E732-704A-AADE-68B7853FE59E}" type="presParOf" srcId="{4023C9A3-F5E4-0447-A6A4-32F93B0C2217}" destId="{8818E473-27E7-BE4B-9376-4FC6082B26C7}" srcOrd="1" destOrd="0" presId="urn:microsoft.com/office/officeart/2005/8/layout/chevron2"/>
    <dgm:cxn modelId="{27406F58-653B-6540-AC6C-E1CAE2094E26}" type="presParOf" srcId="{8DC303D3-59E3-6C45-871A-8C95D9D32E23}" destId="{07BCD38B-B37A-224C-A0C3-1A693A15CDC1}" srcOrd="1" destOrd="0" presId="urn:microsoft.com/office/officeart/2005/8/layout/chevron2"/>
    <dgm:cxn modelId="{FE1B4481-00EF-C64B-9EA2-2EA5C3AB54A2}" type="presParOf" srcId="{8DC303D3-59E3-6C45-871A-8C95D9D32E23}" destId="{D66F4F04-AE49-1D4D-8987-8CF780695E3B}" srcOrd="2" destOrd="0" presId="urn:microsoft.com/office/officeart/2005/8/layout/chevron2"/>
    <dgm:cxn modelId="{67C4EAE9-5C2A-0447-BDEF-4D6F18A1A71A}" type="presParOf" srcId="{D66F4F04-AE49-1D4D-8987-8CF780695E3B}" destId="{40D3BBF7-94A7-4A4C-BCDA-01C62550C991}" srcOrd="0" destOrd="0" presId="urn:microsoft.com/office/officeart/2005/8/layout/chevron2"/>
    <dgm:cxn modelId="{2E19177A-2491-8D4C-9C2D-81984D57333B}" type="presParOf" srcId="{D66F4F04-AE49-1D4D-8987-8CF780695E3B}" destId="{B538A67B-206C-1448-80CC-0C5A997C5C9D}" srcOrd="1" destOrd="0" presId="urn:microsoft.com/office/officeart/2005/8/layout/chevron2"/>
    <dgm:cxn modelId="{1E68CEBF-6F0E-0F4E-97CC-682609A70CBF}" type="presParOf" srcId="{8DC303D3-59E3-6C45-871A-8C95D9D32E23}" destId="{D146DFFB-55F3-554D-B30B-76884983885B}" srcOrd="3" destOrd="0" presId="urn:microsoft.com/office/officeart/2005/8/layout/chevron2"/>
    <dgm:cxn modelId="{1E78987D-F439-F047-827B-4F46940E5178}" type="presParOf" srcId="{8DC303D3-59E3-6C45-871A-8C95D9D32E23}" destId="{FF1D5C7A-EA53-4542-A474-7C9C4F2EA960}" srcOrd="4" destOrd="0" presId="urn:microsoft.com/office/officeart/2005/8/layout/chevron2"/>
    <dgm:cxn modelId="{AF429618-4CC0-BE48-A662-5D08FCDE0EF1}" type="presParOf" srcId="{FF1D5C7A-EA53-4542-A474-7C9C4F2EA960}" destId="{784F3FEF-CBF6-2C4C-AFDF-E1BE5EB97038}" srcOrd="0" destOrd="0" presId="urn:microsoft.com/office/officeart/2005/8/layout/chevron2"/>
    <dgm:cxn modelId="{AA9BACEF-C113-C74C-9B1C-9F38A5390D13}" type="presParOf" srcId="{FF1D5C7A-EA53-4542-A474-7C9C4F2EA960}" destId="{A0C3EA14-84E6-AF4A-8FC9-97940548B8B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562989-87CC-014B-9D30-A9A52EB5311A}"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fr-FR"/>
        </a:p>
      </dgm:t>
    </dgm:pt>
    <dgm:pt modelId="{79C9BC1A-F648-E847-B8E6-528A2093DDC2}">
      <dgm:prSet phldrT="[Texte]"/>
      <dgm:spPr>
        <a:solidFill>
          <a:srgbClr val="E04512"/>
        </a:solidFill>
      </dgm:spPr>
      <dgm:t>
        <a:bodyPr/>
        <a:lstStyle/>
        <a:p>
          <a:r>
            <a:rPr lang="fr-FR" dirty="0"/>
            <a:t>LES APPUIS </a:t>
          </a:r>
        </a:p>
      </dgm:t>
    </dgm:pt>
    <dgm:pt modelId="{336520F1-8920-B64A-8F31-171BCDF7819F}" type="parTrans" cxnId="{12DBFE79-A222-B54B-BA11-4CB6793BA6AC}">
      <dgm:prSet/>
      <dgm:spPr/>
      <dgm:t>
        <a:bodyPr/>
        <a:lstStyle/>
        <a:p>
          <a:endParaRPr lang="fr-FR"/>
        </a:p>
      </dgm:t>
    </dgm:pt>
    <dgm:pt modelId="{91C10ADA-3F91-A34A-863F-C73022C7C5AF}" type="sibTrans" cxnId="{12DBFE79-A222-B54B-BA11-4CB6793BA6AC}">
      <dgm:prSet/>
      <dgm:spPr/>
      <dgm:t>
        <a:bodyPr/>
        <a:lstStyle/>
        <a:p>
          <a:endParaRPr lang="fr-FR"/>
        </a:p>
      </dgm:t>
    </dgm:pt>
    <dgm:pt modelId="{53A2602A-7BBD-6049-A819-29241BF63A53}">
      <dgm:prSet phldrT="[Texte]"/>
      <dgm:spPr>
        <a:solidFill>
          <a:srgbClr val="E04512"/>
        </a:solidFill>
      </dgm:spPr>
      <dgm:t>
        <a:bodyPr/>
        <a:lstStyle/>
        <a:p>
          <a:r>
            <a:rPr lang="fr-FR" dirty="0"/>
            <a:t>LA POSTURE</a:t>
          </a:r>
        </a:p>
      </dgm:t>
    </dgm:pt>
    <dgm:pt modelId="{E9F21F52-1E46-F741-830E-0AC754C7406F}" type="parTrans" cxnId="{8CE79106-229A-9E4F-8D7B-EF0FB636F7D5}">
      <dgm:prSet/>
      <dgm:spPr/>
      <dgm:t>
        <a:bodyPr/>
        <a:lstStyle/>
        <a:p>
          <a:endParaRPr lang="fr-FR"/>
        </a:p>
      </dgm:t>
    </dgm:pt>
    <dgm:pt modelId="{D27186C7-55EF-6F44-AEE3-411FE59E7C5E}" type="sibTrans" cxnId="{8CE79106-229A-9E4F-8D7B-EF0FB636F7D5}">
      <dgm:prSet/>
      <dgm:spPr/>
      <dgm:t>
        <a:bodyPr/>
        <a:lstStyle/>
        <a:p>
          <a:endParaRPr lang="fr-FR"/>
        </a:p>
      </dgm:t>
    </dgm:pt>
    <dgm:pt modelId="{4AC44895-B275-154D-92DD-FB433FDF6927}">
      <dgm:prSet phldrT="[Texte]"/>
      <dgm:spPr>
        <a:solidFill>
          <a:srgbClr val="E04512"/>
        </a:solidFill>
      </dgm:spPr>
      <dgm:t>
        <a:bodyPr/>
        <a:lstStyle/>
        <a:p>
          <a:r>
            <a:rPr lang="fr-FR" dirty="0"/>
            <a:t>LES LIAISONS</a:t>
          </a:r>
        </a:p>
      </dgm:t>
    </dgm:pt>
    <dgm:pt modelId="{A13847C8-B4C7-374D-82CC-FC62F17C8744}" type="parTrans" cxnId="{A79625C0-EBA0-8C4C-A241-37722679FC6F}">
      <dgm:prSet/>
      <dgm:spPr/>
      <dgm:t>
        <a:bodyPr/>
        <a:lstStyle/>
        <a:p>
          <a:endParaRPr lang="fr-FR"/>
        </a:p>
      </dgm:t>
    </dgm:pt>
    <dgm:pt modelId="{73273A56-17B1-B841-9C20-29755CABC45B}" type="sibTrans" cxnId="{A79625C0-EBA0-8C4C-A241-37722679FC6F}">
      <dgm:prSet/>
      <dgm:spPr/>
      <dgm:t>
        <a:bodyPr/>
        <a:lstStyle/>
        <a:p>
          <a:endParaRPr lang="fr-FR"/>
        </a:p>
      </dgm:t>
    </dgm:pt>
    <dgm:pt modelId="{5155188A-41DC-274A-A413-3BDBF4F24817}" type="pres">
      <dgm:prSet presAssocID="{DB562989-87CC-014B-9D30-A9A52EB5311A}" presName="linear" presStyleCnt="0">
        <dgm:presLayoutVars>
          <dgm:dir/>
          <dgm:animLvl val="lvl"/>
          <dgm:resizeHandles val="exact"/>
        </dgm:presLayoutVars>
      </dgm:prSet>
      <dgm:spPr/>
    </dgm:pt>
    <dgm:pt modelId="{DB990981-2186-3F47-B937-980905D1342F}" type="pres">
      <dgm:prSet presAssocID="{79C9BC1A-F648-E847-B8E6-528A2093DDC2}" presName="parentLin" presStyleCnt="0"/>
      <dgm:spPr/>
    </dgm:pt>
    <dgm:pt modelId="{91DF8EC3-48D0-EA44-9257-D9536ADB0718}" type="pres">
      <dgm:prSet presAssocID="{79C9BC1A-F648-E847-B8E6-528A2093DDC2}" presName="parentLeftMargin" presStyleLbl="node1" presStyleIdx="0" presStyleCnt="3"/>
      <dgm:spPr/>
    </dgm:pt>
    <dgm:pt modelId="{93AA56CF-12D9-1B40-8D56-C77A923AA0A7}" type="pres">
      <dgm:prSet presAssocID="{79C9BC1A-F648-E847-B8E6-528A2093DDC2}" presName="parentText" presStyleLbl="node1" presStyleIdx="0" presStyleCnt="3">
        <dgm:presLayoutVars>
          <dgm:chMax val="0"/>
          <dgm:bulletEnabled val="1"/>
        </dgm:presLayoutVars>
      </dgm:prSet>
      <dgm:spPr/>
    </dgm:pt>
    <dgm:pt modelId="{D2E4F43C-6B3C-9A48-B238-55E6D6F6B935}" type="pres">
      <dgm:prSet presAssocID="{79C9BC1A-F648-E847-B8E6-528A2093DDC2}" presName="negativeSpace" presStyleCnt="0"/>
      <dgm:spPr/>
    </dgm:pt>
    <dgm:pt modelId="{02C653DC-9E59-314A-A50B-D5313DC19B1A}" type="pres">
      <dgm:prSet presAssocID="{79C9BC1A-F648-E847-B8E6-528A2093DDC2}" presName="childText" presStyleLbl="conFgAcc1" presStyleIdx="0" presStyleCnt="3">
        <dgm:presLayoutVars>
          <dgm:bulletEnabled val="1"/>
        </dgm:presLayoutVars>
      </dgm:prSet>
      <dgm:spPr/>
    </dgm:pt>
    <dgm:pt modelId="{F224A971-4823-FB42-8A7B-4C318564DE94}" type="pres">
      <dgm:prSet presAssocID="{91C10ADA-3F91-A34A-863F-C73022C7C5AF}" presName="spaceBetweenRectangles" presStyleCnt="0"/>
      <dgm:spPr/>
    </dgm:pt>
    <dgm:pt modelId="{AC5BD1C3-4625-F942-AD49-444DC8CB689F}" type="pres">
      <dgm:prSet presAssocID="{53A2602A-7BBD-6049-A819-29241BF63A53}" presName="parentLin" presStyleCnt="0"/>
      <dgm:spPr/>
    </dgm:pt>
    <dgm:pt modelId="{BFC4EFA2-A079-4F4F-B88D-5311C61CF687}" type="pres">
      <dgm:prSet presAssocID="{53A2602A-7BBD-6049-A819-29241BF63A53}" presName="parentLeftMargin" presStyleLbl="node1" presStyleIdx="0" presStyleCnt="3"/>
      <dgm:spPr/>
    </dgm:pt>
    <dgm:pt modelId="{E6BC894F-6A9C-8B47-8FE2-C17A2C0AFB1B}" type="pres">
      <dgm:prSet presAssocID="{53A2602A-7BBD-6049-A819-29241BF63A53}" presName="parentText" presStyleLbl="node1" presStyleIdx="1" presStyleCnt="3">
        <dgm:presLayoutVars>
          <dgm:chMax val="0"/>
          <dgm:bulletEnabled val="1"/>
        </dgm:presLayoutVars>
      </dgm:prSet>
      <dgm:spPr/>
    </dgm:pt>
    <dgm:pt modelId="{D07D0B47-9BDC-2041-AD6F-6F65CDECC57B}" type="pres">
      <dgm:prSet presAssocID="{53A2602A-7BBD-6049-A819-29241BF63A53}" presName="negativeSpace" presStyleCnt="0"/>
      <dgm:spPr/>
    </dgm:pt>
    <dgm:pt modelId="{10DE46D7-61D5-084A-8851-1C7481D3B107}" type="pres">
      <dgm:prSet presAssocID="{53A2602A-7BBD-6049-A819-29241BF63A53}" presName="childText" presStyleLbl="conFgAcc1" presStyleIdx="1" presStyleCnt="3">
        <dgm:presLayoutVars>
          <dgm:bulletEnabled val="1"/>
        </dgm:presLayoutVars>
      </dgm:prSet>
      <dgm:spPr/>
    </dgm:pt>
    <dgm:pt modelId="{A8ECBD01-F96F-4047-8492-E4A79217CB5A}" type="pres">
      <dgm:prSet presAssocID="{D27186C7-55EF-6F44-AEE3-411FE59E7C5E}" presName="spaceBetweenRectangles" presStyleCnt="0"/>
      <dgm:spPr/>
    </dgm:pt>
    <dgm:pt modelId="{1A49C9A6-49FF-E44B-90D7-5908D84664A9}" type="pres">
      <dgm:prSet presAssocID="{4AC44895-B275-154D-92DD-FB433FDF6927}" presName="parentLin" presStyleCnt="0"/>
      <dgm:spPr/>
    </dgm:pt>
    <dgm:pt modelId="{8FAA03A2-DCCE-604C-95DB-81A5A3A4820B}" type="pres">
      <dgm:prSet presAssocID="{4AC44895-B275-154D-92DD-FB433FDF6927}" presName="parentLeftMargin" presStyleLbl="node1" presStyleIdx="1" presStyleCnt="3"/>
      <dgm:spPr/>
    </dgm:pt>
    <dgm:pt modelId="{CB01A4C2-D010-964A-85E1-97185A49FC31}" type="pres">
      <dgm:prSet presAssocID="{4AC44895-B275-154D-92DD-FB433FDF6927}" presName="parentText" presStyleLbl="node1" presStyleIdx="2" presStyleCnt="3">
        <dgm:presLayoutVars>
          <dgm:chMax val="0"/>
          <dgm:bulletEnabled val="1"/>
        </dgm:presLayoutVars>
      </dgm:prSet>
      <dgm:spPr/>
    </dgm:pt>
    <dgm:pt modelId="{B0A6310E-E155-9D44-B146-5AF73FB607B7}" type="pres">
      <dgm:prSet presAssocID="{4AC44895-B275-154D-92DD-FB433FDF6927}" presName="negativeSpace" presStyleCnt="0"/>
      <dgm:spPr/>
    </dgm:pt>
    <dgm:pt modelId="{6F1DA1F8-BB42-BD40-9824-1941698BDBB7}" type="pres">
      <dgm:prSet presAssocID="{4AC44895-B275-154D-92DD-FB433FDF6927}" presName="childText" presStyleLbl="conFgAcc1" presStyleIdx="2" presStyleCnt="3">
        <dgm:presLayoutVars>
          <dgm:bulletEnabled val="1"/>
        </dgm:presLayoutVars>
      </dgm:prSet>
      <dgm:spPr/>
    </dgm:pt>
  </dgm:ptLst>
  <dgm:cxnLst>
    <dgm:cxn modelId="{8CE79106-229A-9E4F-8D7B-EF0FB636F7D5}" srcId="{DB562989-87CC-014B-9D30-A9A52EB5311A}" destId="{53A2602A-7BBD-6049-A819-29241BF63A53}" srcOrd="1" destOrd="0" parTransId="{E9F21F52-1E46-F741-830E-0AC754C7406F}" sibTransId="{D27186C7-55EF-6F44-AEE3-411FE59E7C5E}"/>
    <dgm:cxn modelId="{7FFBF614-942F-D546-ACAA-EE703C5D50EF}" type="presOf" srcId="{53A2602A-7BBD-6049-A819-29241BF63A53}" destId="{E6BC894F-6A9C-8B47-8FE2-C17A2C0AFB1B}" srcOrd="1" destOrd="0" presId="urn:microsoft.com/office/officeart/2005/8/layout/list1"/>
    <dgm:cxn modelId="{4D331B22-7FF5-7B45-8228-046E3D1D2483}" type="presOf" srcId="{79C9BC1A-F648-E847-B8E6-528A2093DDC2}" destId="{93AA56CF-12D9-1B40-8D56-C77A923AA0A7}" srcOrd="1" destOrd="0" presId="urn:microsoft.com/office/officeart/2005/8/layout/list1"/>
    <dgm:cxn modelId="{84B2D73A-A9C3-814F-919A-A1E494476B5E}" type="presOf" srcId="{4AC44895-B275-154D-92DD-FB433FDF6927}" destId="{8FAA03A2-DCCE-604C-95DB-81A5A3A4820B}" srcOrd="0" destOrd="0" presId="urn:microsoft.com/office/officeart/2005/8/layout/list1"/>
    <dgm:cxn modelId="{5F60063C-037F-4F42-8D43-C2A062472E88}" type="presOf" srcId="{4AC44895-B275-154D-92DD-FB433FDF6927}" destId="{CB01A4C2-D010-964A-85E1-97185A49FC31}" srcOrd="1" destOrd="0" presId="urn:microsoft.com/office/officeart/2005/8/layout/list1"/>
    <dgm:cxn modelId="{4FD36147-9014-4A4A-AECD-D572CFDD093D}" type="presOf" srcId="{53A2602A-7BBD-6049-A819-29241BF63A53}" destId="{BFC4EFA2-A079-4F4F-B88D-5311C61CF687}" srcOrd="0" destOrd="0" presId="urn:microsoft.com/office/officeart/2005/8/layout/list1"/>
    <dgm:cxn modelId="{12DBFE79-A222-B54B-BA11-4CB6793BA6AC}" srcId="{DB562989-87CC-014B-9D30-A9A52EB5311A}" destId="{79C9BC1A-F648-E847-B8E6-528A2093DDC2}" srcOrd="0" destOrd="0" parTransId="{336520F1-8920-B64A-8F31-171BCDF7819F}" sibTransId="{91C10ADA-3F91-A34A-863F-C73022C7C5AF}"/>
    <dgm:cxn modelId="{01E8E67C-7FA6-B548-8DAD-FCF999121671}" type="presOf" srcId="{DB562989-87CC-014B-9D30-A9A52EB5311A}" destId="{5155188A-41DC-274A-A413-3BDBF4F24817}" srcOrd="0" destOrd="0" presId="urn:microsoft.com/office/officeart/2005/8/layout/list1"/>
    <dgm:cxn modelId="{E2C28C7E-4B3A-2F43-A06E-642B0E31BD28}" type="presOf" srcId="{79C9BC1A-F648-E847-B8E6-528A2093DDC2}" destId="{91DF8EC3-48D0-EA44-9257-D9536ADB0718}" srcOrd="0" destOrd="0" presId="urn:microsoft.com/office/officeart/2005/8/layout/list1"/>
    <dgm:cxn modelId="{A79625C0-EBA0-8C4C-A241-37722679FC6F}" srcId="{DB562989-87CC-014B-9D30-A9A52EB5311A}" destId="{4AC44895-B275-154D-92DD-FB433FDF6927}" srcOrd="2" destOrd="0" parTransId="{A13847C8-B4C7-374D-82CC-FC62F17C8744}" sibTransId="{73273A56-17B1-B841-9C20-29755CABC45B}"/>
    <dgm:cxn modelId="{2FE16679-7CBC-104D-B7E9-9028875D29D3}" type="presParOf" srcId="{5155188A-41DC-274A-A413-3BDBF4F24817}" destId="{DB990981-2186-3F47-B937-980905D1342F}" srcOrd="0" destOrd="0" presId="urn:microsoft.com/office/officeart/2005/8/layout/list1"/>
    <dgm:cxn modelId="{C712377A-AE13-FC4D-9FAF-0D7646058520}" type="presParOf" srcId="{DB990981-2186-3F47-B937-980905D1342F}" destId="{91DF8EC3-48D0-EA44-9257-D9536ADB0718}" srcOrd="0" destOrd="0" presId="urn:microsoft.com/office/officeart/2005/8/layout/list1"/>
    <dgm:cxn modelId="{7D5FEFBB-D31A-6A4E-8B48-E5E5AEB17420}" type="presParOf" srcId="{DB990981-2186-3F47-B937-980905D1342F}" destId="{93AA56CF-12D9-1B40-8D56-C77A923AA0A7}" srcOrd="1" destOrd="0" presId="urn:microsoft.com/office/officeart/2005/8/layout/list1"/>
    <dgm:cxn modelId="{0B33C689-0A0D-5E4E-93B2-C08AE7560D15}" type="presParOf" srcId="{5155188A-41DC-274A-A413-3BDBF4F24817}" destId="{D2E4F43C-6B3C-9A48-B238-55E6D6F6B935}" srcOrd="1" destOrd="0" presId="urn:microsoft.com/office/officeart/2005/8/layout/list1"/>
    <dgm:cxn modelId="{F81DE422-1B7C-B74B-BEB6-89210931E814}" type="presParOf" srcId="{5155188A-41DC-274A-A413-3BDBF4F24817}" destId="{02C653DC-9E59-314A-A50B-D5313DC19B1A}" srcOrd="2" destOrd="0" presId="urn:microsoft.com/office/officeart/2005/8/layout/list1"/>
    <dgm:cxn modelId="{1A935FB4-E7B5-CA42-A0D8-211023F9B896}" type="presParOf" srcId="{5155188A-41DC-274A-A413-3BDBF4F24817}" destId="{F224A971-4823-FB42-8A7B-4C318564DE94}" srcOrd="3" destOrd="0" presId="urn:microsoft.com/office/officeart/2005/8/layout/list1"/>
    <dgm:cxn modelId="{B37E7B5D-BC7E-4B46-AF06-58C89C187D2D}" type="presParOf" srcId="{5155188A-41DC-274A-A413-3BDBF4F24817}" destId="{AC5BD1C3-4625-F942-AD49-444DC8CB689F}" srcOrd="4" destOrd="0" presId="urn:microsoft.com/office/officeart/2005/8/layout/list1"/>
    <dgm:cxn modelId="{DC26E1A5-FB3E-5746-901A-0584E2F70BC3}" type="presParOf" srcId="{AC5BD1C3-4625-F942-AD49-444DC8CB689F}" destId="{BFC4EFA2-A079-4F4F-B88D-5311C61CF687}" srcOrd="0" destOrd="0" presId="urn:microsoft.com/office/officeart/2005/8/layout/list1"/>
    <dgm:cxn modelId="{65F97943-0351-2D47-BE63-FF48EABC9F52}" type="presParOf" srcId="{AC5BD1C3-4625-F942-AD49-444DC8CB689F}" destId="{E6BC894F-6A9C-8B47-8FE2-C17A2C0AFB1B}" srcOrd="1" destOrd="0" presId="urn:microsoft.com/office/officeart/2005/8/layout/list1"/>
    <dgm:cxn modelId="{FB5C3945-AE67-BA49-A556-D4F078ACACD3}" type="presParOf" srcId="{5155188A-41DC-274A-A413-3BDBF4F24817}" destId="{D07D0B47-9BDC-2041-AD6F-6F65CDECC57B}" srcOrd="5" destOrd="0" presId="urn:microsoft.com/office/officeart/2005/8/layout/list1"/>
    <dgm:cxn modelId="{9BB567D0-08F5-7F4E-8791-EFE1F078C6D3}" type="presParOf" srcId="{5155188A-41DC-274A-A413-3BDBF4F24817}" destId="{10DE46D7-61D5-084A-8851-1C7481D3B107}" srcOrd="6" destOrd="0" presId="urn:microsoft.com/office/officeart/2005/8/layout/list1"/>
    <dgm:cxn modelId="{4C5B3E88-2FDC-FC4E-A2FC-E2ADE7B5E06D}" type="presParOf" srcId="{5155188A-41DC-274A-A413-3BDBF4F24817}" destId="{A8ECBD01-F96F-4047-8492-E4A79217CB5A}" srcOrd="7" destOrd="0" presId="urn:microsoft.com/office/officeart/2005/8/layout/list1"/>
    <dgm:cxn modelId="{F455C13B-B560-124A-8D1D-BBE91E4E9148}" type="presParOf" srcId="{5155188A-41DC-274A-A413-3BDBF4F24817}" destId="{1A49C9A6-49FF-E44B-90D7-5908D84664A9}" srcOrd="8" destOrd="0" presId="urn:microsoft.com/office/officeart/2005/8/layout/list1"/>
    <dgm:cxn modelId="{565982CE-4977-D547-B62E-989C474FAE1F}" type="presParOf" srcId="{1A49C9A6-49FF-E44B-90D7-5908D84664A9}" destId="{8FAA03A2-DCCE-604C-95DB-81A5A3A4820B}" srcOrd="0" destOrd="0" presId="urn:microsoft.com/office/officeart/2005/8/layout/list1"/>
    <dgm:cxn modelId="{01A8782A-6A3B-DB45-BECA-E61865B7E7E9}" type="presParOf" srcId="{1A49C9A6-49FF-E44B-90D7-5908D84664A9}" destId="{CB01A4C2-D010-964A-85E1-97185A49FC31}" srcOrd="1" destOrd="0" presId="urn:microsoft.com/office/officeart/2005/8/layout/list1"/>
    <dgm:cxn modelId="{52458286-58E0-D94B-B290-083A80747DA7}" type="presParOf" srcId="{5155188A-41DC-274A-A413-3BDBF4F24817}" destId="{B0A6310E-E155-9D44-B146-5AF73FB607B7}" srcOrd="9" destOrd="0" presId="urn:microsoft.com/office/officeart/2005/8/layout/list1"/>
    <dgm:cxn modelId="{B17418DA-12B2-2C44-84C8-3C265ED3490E}" type="presParOf" srcId="{5155188A-41DC-274A-A413-3BDBF4F24817}" destId="{6F1DA1F8-BB42-BD40-9824-1941698BDBB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1A049-59AC-7745-89ED-A84FFCF56BF6}"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fr-FR"/>
        </a:p>
      </dgm:t>
    </dgm:pt>
    <dgm:pt modelId="{DB19CF88-927B-D943-BE20-90E0B49AFB39}">
      <dgm:prSet phldrT="[Texte]"/>
      <dgm:spPr/>
      <dgm:t>
        <a:bodyPr/>
        <a:lstStyle/>
        <a:p>
          <a:r>
            <a:rPr lang="fr-FR" dirty="0"/>
            <a:t>Pré-mêlée</a:t>
          </a:r>
        </a:p>
      </dgm:t>
    </dgm:pt>
    <dgm:pt modelId="{29243A06-82B5-CF47-BE77-7A52DE45A526}" type="parTrans" cxnId="{94985BE6-2649-0A4B-98B6-C14182EC09A2}">
      <dgm:prSet/>
      <dgm:spPr/>
      <dgm:t>
        <a:bodyPr/>
        <a:lstStyle/>
        <a:p>
          <a:endParaRPr lang="fr-FR"/>
        </a:p>
      </dgm:t>
    </dgm:pt>
    <dgm:pt modelId="{0CD3CCB0-6BF4-3442-9303-41BEE3EBC70E}" type="sibTrans" cxnId="{94985BE6-2649-0A4B-98B6-C14182EC09A2}">
      <dgm:prSet/>
      <dgm:spPr/>
      <dgm:t>
        <a:bodyPr/>
        <a:lstStyle/>
        <a:p>
          <a:endParaRPr lang="fr-FR"/>
        </a:p>
      </dgm:t>
    </dgm:pt>
    <dgm:pt modelId="{DC1406A4-66CB-AC4B-9DAE-6B625634D664}">
      <dgm:prSet phldrT="[Texte]"/>
      <dgm:spPr/>
      <dgm:t>
        <a:bodyPr/>
        <a:lstStyle/>
        <a:p>
          <a:r>
            <a:rPr lang="fr-FR" dirty="0"/>
            <a:t>Entrée</a:t>
          </a:r>
        </a:p>
      </dgm:t>
    </dgm:pt>
    <dgm:pt modelId="{0010A206-BE95-9E44-9950-908FE4DC3BE2}" type="parTrans" cxnId="{BBC835A7-4A1D-0849-97E2-D8262061EAA4}">
      <dgm:prSet/>
      <dgm:spPr/>
      <dgm:t>
        <a:bodyPr/>
        <a:lstStyle/>
        <a:p>
          <a:endParaRPr lang="fr-FR"/>
        </a:p>
      </dgm:t>
    </dgm:pt>
    <dgm:pt modelId="{E729212D-A6C8-FB44-851C-27A1CDF7AA04}" type="sibTrans" cxnId="{BBC835A7-4A1D-0849-97E2-D8262061EAA4}">
      <dgm:prSet/>
      <dgm:spPr/>
      <dgm:t>
        <a:bodyPr/>
        <a:lstStyle/>
        <a:p>
          <a:endParaRPr lang="fr-FR"/>
        </a:p>
      </dgm:t>
    </dgm:pt>
    <dgm:pt modelId="{DAB56A8D-892D-A045-8DCC-D33316A08FAA}">
      <dgm:prSet phldrT="[Texte]"/>
      <dgm:spPr/>
      <dgm:t>
        <a:bodyPr/>
        <a:lstStyle/>
        <a:p>
          <a:r>
            <a:rPr lang="fr-FR" dirty="0"/>
            <a:t>Poussée</a:t>
          </a:r>
        </a:p>
      </dgm:t>
    </dgm:pt>
    <dgm:pt modelId="{8D6DB740-B877-2649-AAB9-E233D6449D9D}" type="parTrans" cxnId="{083CDC3B-C8AE-4945-ACC6-E21655C6CFAB}">
      <dgm:prSet/>
      <dgm:spPr/>
      <dgm:t>
        <a:bodyPr/>
        <a:lstStyle/>
        <a:p>
          <a:endParaRPr lang="fr-FR"/>
        </a:p>
      </dgm:t>
    </dgm:pt>
    <dgm:pt modelId="{19841967-8CA7-8145-8CA7-07267F9ED5C4}" type="sibTrans" cxnId="{083CDC3B-C8AE-4945-ACC6-E21655C6CFAB}">
      <dgm:prSet/>
      <dgm:spPr/>
      <dgm:t>
        <a:bodyPr/>
        <a:lstStyle/>
        <a:p>
          <a:endParaRPr lang="fr-FR"/>
        </a:p>
      </dgm:t>
    </dgm:pt>
    <dgm:pt modelId="{A94578F3-F4DB-4546-AD21-C2CDD4C27F58}">
      <dgm:prSet/>
      <dgm:spPr/>
      <dgm:t>
        <a:bodyPr/>
        <a:lstStyle/>
        <a:p>
          <a:r>
            <a:rPr lang="fr-FR" dirty="0"/>
            <a:t>Maintien</a:t>
          </a:r>
        </a:p>
      </dgm:t>
    </dgm:pt>
    <dgm:pt modelId="{D9F97631-D9A3-D841-82FD-214DA1AAA068}" type="parTrans" cxnId="{DE30DE0D-A5D9-724E-991F-134DB595612A}">
      <dgm:prSet/>
      <dgm:spPr/>
      <dgm:t>
        <a:bodyPr/>
        <a:lstStyle/>
        <a:p>
          <a:endParaRPr lang="fr-FR"/>
        </a:p>
      </dgm:t>
    </dgm:pt>
    <dgm:pt modelId="{3F3BE714-61C8-514F-BDFE-B336C85F0B9F}" type="sibTrans" cxnId="{DE30DE0D-A5D9-724E-991F-134DB595612A}">
      <dgm:prSet/>
      <dgm:spPr/>
      <dgm:t>
        <a:bodyPr/>
        <a:lstStyle/>
        <a:p>
          <a:endParaRPr lang="fr-FR"/>
        </a:p>
      </dgm:t>
    </dgm:pt>
    <dgm:pt modelId="{CCDC8FA9-C466-9D40-876C-1A46E9ADAA2E}" type="pres">
      <dgm:prSet presAssocID="{CC31A049-59AC-7745-89ED-A84FFCF56BF6}" presName="rootnode" presStyleCnt="0">
        <dgm:presLayoutVars>
          <dgm:chMax/>
          <dgm:chPref/>
          <dgm:dir/>
          <dgm:animLvl val="lvl"/>
        </dgm:presLayoutVars>
      </dgm:prSet>
      <dgm:spPr/>
    </dgm:pt>
    <dgm:pt modelId="{21B6597F-734A-CF4E-A9C5-D5D5345362A9}" type="pres">
      <dgm:prSet presAssocID="{DB19CF88-927B-D943-BE20-90E0B49AFB39}" presName="composite" presStyleCnt="0"/>
      <dgm:spPr/>
    </dgm:pt>
    <dgm:pt modelId="{9BD41065-4241-6E47-BB39-15B17747BC89}" type="pres">
      <dgm:prSet presAssocID="{DB19CF88-927B-D943-BE20-90E0B49AFB39}" presName="bentUpArrow1" presStyleLbl="alignImgPlace1" presStyleIdx="0" presStyleCnt="3"/>
      <dgm:spPr/>
    </dgm:pt>
    <dgm:pt modelId="{0F627967-105B-0D41-8F69-C76B2117A278}" type="pres">
      <dgm:prSet presAssocID="{DB19CF88-927B-D943-BE20-90E0B49AFB39}" presName="ParentText" presStyleLbl="node1" presStyleIdx="0" presStyleCnt="4" custLinFactNeighborX="0">
        <dgm:presLayoutVars>
          <dgm:chMax val="1"/>
          <dgm:chPref val="1"/>
          <dgm:bulletEnabled val="1"/>
        </dgm:presLayoutVars>
      </dgm:prSet>
      <dgm:spPr/>
    </dgm:pt>
    <dgm:pt modelId="{C19DEA31-5531-A04D-B721-E4D606E3E742}" type="pres">
      <dgm:prSet presAssocID="{DB19CF88-927B-D943-BE20-90E0B49AFB39}" presName="ChildText" presStyleLbl="revTx" presStyleIdx="0" presStyleCnt="3">
        <dgm:presLayoutVars>
          <dgm:chMax val="0"/>
          <dgm:chPref val="0"/>
          <dgm:bulletEnabled val="1"/>
        </dgm:presLayoutVars>
      </dgm:prSet>
      <dgm:spPr/>
    </dgm:pt>
    <dgm:pt modelId="{13BB6850-3BDA-5345-8FA6-F123E10F633D}" type="pres">
      <dgm:prSet presAssocID="{0CD3CCB0-6BF4-3442-9303-41BEE3EBC70E}" presName="sibTrans" presStyleCnt="0"/>
      <dgm:spPr/>
    </dgm:pt>
    <dgm:pt modelId="{25A1E0C2-544E-1E44-9ADE-D39127B73DA0}" type="pres">
      <dgm:prSet presAssocID="{DC1406A4-66CB-AC4B-9DAE-6B625634D664}" presName="composite" presStyleCnt="0"/>
      <dgm:spPr/>
    </dgm:pt>
    <dgm:pt modelId="{2584EF34-3997-684B-8738-ED3A47BFB4DE}" type="pres">
      <dgm:prSet presAssocID="{DC1406A4-66CB-AC4B-9DAE-6B625634D664}" presName="bentUpArrow1" presStyleLbl="alignImgPlace1" presStyleIdx="1" presStyleCnt="3"/>
      <dgm:spPr/>
    </dgm:pt>
    <dgm:pt modelId="{5F3FD705-4E20-3C47-8F2F-3FE15B42F419}" type="pres">
      <dgm:prSet presAssocID="{DC1406A4-66CB-AC4B-9DAE-6B625634D664}" presName="ParentText" presStyleLbl="node1" presStyleIdx="1" presStyleCnt="4">
        <dgm:presLayoutVars>
          <dgm:chMax val="1"/>
          <dgm:chPref val="1"/>
          <dgm:bulletEnabled val="1"/>
        </dgm:presLayoutVars>
      </dgm:prSet>
      <dgm:spPr/>
    </dgm:pt>
    <dgm:pt modelId="{0438E545-0A82-4144-BC03-0100550F134D}" type="pres">
      <dgm:prSet presAssocID="{DC1406A4-66CB-AC4B-9DAE-6B625634D664}" presName="ChildText" presStyleLbl="revTx" presStyleIdx="1" presStyleCnt="3">
        <dgm:presLayoutVars>
          <dgm:chMax val="0"/>
          <dgm:chPref val="0"/>
          <dgm:bulletEnabled val="1"/>
        </dgm:presLayoutVars>
      </dgm:prSet>
      <dgm:spPr/>
    </dgm:pt>
    <dgm:pt modelId="{46104685-9B9F-A042-B884-5D9532BAA4DA}" type="pres">
      <dgm:prSet presAssocID="{E729212D-A6C8-FB44-851C-27A1CDF7AA04}" presName="sibTrans" presStyleCnt="0"/>
      <dgm:spPr/>
    </dgm:pt>
    <dgm:pt modelId="{62264FC2-60F4-7946-BE87-6C563CC9822A}" type="pres">
      <dgm:prSet presAssocID="{DAB56A8D-892D-A045-8DCC-D33316A08FAA}" presName="composite" presStyleCnt="0"/>
      <dgm:spPr/>
    </dgm:pt>
    <dgm:pt modelId="{C0A34525-EBD1-6648-A90D-6CCAE799B386}" type="pres">
      <dgm:prSet presAssocID="{DAB56A8D-892D-A045-8DCC-D33316A08FAA}" presName="bentUpArrow1" presStyleLbl="alignImgPlace1" presStyleIdx="2" presStyleCnt="3"/>
      <dgm:spPr/>
    </dgm:pt>
    <dgm:pt modelId="{63E196F2-1972-D246-A9B4-E900999C6D82}" type="pres">
      <dgm:prSet presAssocID="{DAB56A8D-892D-A045-8DCC-D33316A08FAA}" presName="ParentText" presStyleLbl="node1" presStyleIdx="2" presStyleCnt="4">
        <dgm:presLayoutVars>
          <dgm:chMax val="1"/>
          <dgm:chPref val="1"/>
          <dgm:bulletEnabled val="1"/>
        </dgm:presLayoutVars>
      </dgm:prSet>
      <dgm:spPr/>
    </dgm:pt>
    <dgm:pt modelId="{68F28089-910B-D644-ACC8-96B8A85B57AE}" type="pres">
      <dgm:prSet presAssocID="{DAB56A8D-892D-A045-8DCC-D33316A08FAA}" presName="ChildText" presStyleLbl="revTx" presStyleIdx="2" presStyleCnt="3">
        <dgm:presLayoutVars>
          <dgm:chMax val="0"/>
          <dgm:chPref val="0"/>
          <dgm:bulletEnabled val="1"/>
        </dgm:presLayoutVars>
      </dgm:prSet>
      <dgm:spPr/>
    </dgm:pt>
    <dgm:pt modelId="{BE10E5B6-3F53-9B46-BF52-80792506522C}" type="pres">
      <dgm:prSet presAssocID="{19841967-8CA7-8145-8CA7-07267F9ED5C4}" presName="sibTrans" presStyleCnt="0"/>
      <dgm:spPr/>
    </dgm:pt>
    <dgm:pt modelId="{FE5D572B-EA8C-6649-BC0F-557AF4324B4F}" type="pres">
      <dgm:prSet presAssocID="{A94578F3-F4DB-4546-AD21-C2CDD4C27F58}" presName="composite" presStyleCnt="0"/>
      <dgm:spPr/>
    </dgm:pt>
    <dgm:pt modelId="{8499AA83-DC44-EB4C-A760-933D28E5309B}" type="pres">
      <dgm:prSet presAssocID="{A94578F3-F4DB-4546-AD21-C2CDD4C27F58}" presName="ParentText" presStyleLbl="node1" presStyleIdx="3" presStyleCnt="4">
        <dgm:presLayoutVars>
          <dgm:chMax val="1"/>
          <dgm:chPref val="1"/>
          <dgm:bulletEnabled val="1"/>
        </dgm:presLayoutVars>
      </dgm:prSet>
      <dgm:spPr/>
    </dgm:pt>
  </dgm:ptLst>
  <dgm:cxnLst>
    <dgm:cxn modelId="{DE30DE0D-A5D9-724E-991F-134DB595612A}" srcId="{CC31A049-59AC-7745-89ED-A84FFCF56BF6}" destId="{A94578F3-F4DB-4546-AD21-C2CDD4C27F58}" srcOrd="3" destOrd="0" parTransId="{D9F97631-D9A3-D841-82FD-214DA1AAA068}" sibTransId="{3F3BE714-61C8-514F-BDFE-B336C85F0B9F}"/>
    <dgm:cxn modelId="{083CDC3B-C8AE-4945-ACC6-E21655C6CFAB}" srcId="{CC31A049-59AC-7745-89ED-A84FFCF56BF6}" destId="{DAB56A8D-892D-A045-8DCC-D33316A08FAA}" srcOrd="2" destOrd="0" parTransId="{8D6DB740-B877-2649-AAB9-E233D6449D9D}" sibTransId="{19841967-8CA7-8145-8CA7-07267F9ED5C4}"/>
    <dgm:cxn modelId="{0F2C0C46-F948-2B4A-B49C-D00474857724}" type="presOf" srcId="{A94578F3-F4DB-4546-AD21-C2CDD4C27F58}" destId="{8499AA83-DC44-EB4C-A760-933D28E5309B}" srcOrd="0" destOrd="0" presId="urn:microsoft.com/office/officeart/2005/8/layout/StepDownProcess"/>
    <dgm:cxn modelId="{BBC835A7-4A1D-0849-97E2-D8262061EAA4}" srcId="{CC31A049-59AC-7745-89ED-A84FFCF56BF6}" destId="{DC1406A4-66CB-AC4B-9DAE-6B625634D664}" srcOrd="1" destOrd="0" parTransId="{0010A206-BE95-9E44-9950-908FE4DC3BE2}" sibTransId="{E729212D-A6C8-FB44-851C-27A1CDF7AA04}"/>
    <dgm:cxn modelId="{AB874BD7-28E6-344B-BCBC-A378566CB5ED}" type="presOf" srcId="{DC1406A4-66CB-AC4B-9DAE-6B625634D664}" destId="{5F3FD705-4E20-3C47-8F2F-3FE15B42F419}" srcOrd="0" destOrd="0" presId="urn:microsoft.com/office/officeart/2005/8/layout/StepDownProcess"/>
    <dgm:cxn modelId="{31BBE0DA-2B8E-E845-9409-F39939F49BBB}" type="presOf" srcId="{DB19CF88-927B-D943-BE20-90E0B49AFB39}" destId="{0F627967-105B-0D41-8F69-C76B2117A278}" srcOrd="0" destOrd="0" presId="urn:microsoft.com/office/officeart/2005/8/layout/StepDownProcess"/>
    <dgm:cxn modelId="{94985BE6-2649-0A4B-98B6-C14182EC09A2}" srcId="{CC31A049-59AC-7745-89ED-A84FFCF56BF6}" destId="{DB19CF88-927B-D943-BE20-90E0B49AFB39}" srcOrd="0" destOrd="0" parTransId="{29243A06-82B5-CF47-BE77-7A52DE45A526}" sibTransId="{0CD3CCB0-6BF4-3442-9303-41BEE3EBC70E}"/>
    <dgm:cxn modelId="{B10BA7EC-BC06-6248-B03B-8546248115FD}" type="presOf" srcId="{CC31A049-59AC-7745-89ED-A84FFCF56BF6}" destId="{CCDC8FA9-C466-9D40-876C-1A46E9ADAA2E}" srcOrd="0" destOrd="0" presId="urn:microsoft.com/office/officeart/2005/8/layout/StepDownProcess"/>
    <dgm:cxn modelId="{CEFC49F0-1349-974B-8B7F-BB29CAC40B6C}" type="presOf" srcId="{DAB56A8D-892D-A045-8DCC-D33316A08FAA}" destId="{63E196F2-1972-D246-A9B4-E900999C6D82}" srcOrd="0" destOrd="0" presId="urn:microsoft.com/office/officeart/2005/8/layout/StepDownProcess"/>
    <dgm:cxn modelId="{1612587B-1336-F746-8D08-A9D182B4C280}" type="presParOf" srcId="{CCDC8FA9-C466-9D40-876C-1A46E9ADAA2E}" destId="{21B6597F-734A-CF4E-A9C5-D5D5345362A9}" srcOrd="0" destOrd="0" presId="urn:microsoft.com/office/officeart/2005/8/layout/StepDownProcess"/>
    <dgm:cxn modelId="{193DDEF6-1810-B94F-9ACE-D66DA7DF24D4}" type="presParOf" srcId="{21B6597F-734A-CF4E-A9C5-D5D5345362A9}" destId="{9BD41065-4241-6E47-BB39-15B17747BC89}" srcOrd="0" destOrd="0" presId="urn:microsoft.com/office/officeart/2005/8/layout/StepDownProcess"/>
    <dgm:cxn modelId="{2F8AB273-7F0F-1B4F-9A05-14F2165FD5BD}" type="presParOf" srcId="{21B6597F-734A-CF4E-A9C5-D5D5345362A9}" destId="{0F627967-105B-0D41-8F69-C76B2117A278}" srcOrd="1" destOrd="0" presId="urn:microsoft.com/office/officeart/2005/8/layout/StepDownProcess"/>
    <dgm:cxn modelId="{1C34F12C-D2E7-0143-939A-C3EF80E1C464}" type="presParOf" srcId="{21B6597F-734A-CF4E-A9C5-D5D5345362A9}" destId="{C19DEA31-5531-A04D-B721-E4D606E3E742}" srcOrd="2" destOrd="0" presId="urn:microsoft.com/office/officeart/2005/8/layout/StepDownProcess"/>
    <dgm:cxn modelId="{27108091-2227-A041-804A-1E423264CB6C}" type="presParOf" srcId="{CCDC8FA9-C466-9D40-876C-1A46E9ADAA2E}" destId="{13BB6850-3BDA-5345-8FA6-F123E10F633D}" srcOrd="1" destOrd="0" presId="urn:microsoft.com/office/officeart/2005/8/layout/StepDownProcess"/>
    <dgm:cxn modelId="{1DC4FF6F-3E00-8A4F-92E1-3B15FD173B48}" type="presParOf" srcId="{CCDC8FA9-C466-9D40-876C-1A46E9ADAA2E}" destId="{25A1E0C2-544E-1E44-9ADE-D39127B73DA0}" srcOrd="2" destOrd="0" presId="urn:microsoft.com/office/officeart/2005/8/layout/StepDownProcess"/>
    <dgm:cxn modelId="{A82B2450-1615-E84F-8E33-0329133E4818}" type="presParOf" srcId="{25A1E0C2-544E-1E44-9ADE-D39127B73DA0}" destId="{2584EF34-3997-684B-8738-ED3A47BFB4DE}" srcOrd="0" destOrd="0" presId="urn:microsoft.com/office/officeart/2005/8/layout/StepDownProcess"/>
    <dgm:cxn modelId="{4BAB6426-3EA9-744C-8C16-E684DFDCF107}" type="presParOf" srcId="{25A1E0C2-544E-1E44-9ADE-D39127B73DA0}" destId="{5F3FD705-4E20-3C47-8F2F-3FE15B42F419}" srcOrd="1" destOrd="0" presId="urn:microsoft.com/office/officeart/2005/8/layout/StepDownProcess"/>
    <dgm:cxn modelId="{434D752B-B5A5-AC44-AB9B-5F3B811314FE}" type="presParOf" srcId="{25A1E0C2-544E-1E44-9ADE-D39127B73DA0}" destId="{0438E545-0A82-4144-BC03-0100550F134D}" srcOrd="2" destOrd="0" presId="urn:microsoft.com/office/officeart/2005/8/layout/StepDownProcess"/>
    <dgm:cxn modelId="{1F8AB00D-30F8-C941-9CFF-F44C26381FB3}" type="presParOf" srcId="{CCDC8FA9-C466-9D40-876C-1A46E9ADAA2E}" destId="{46104685-9B9F-A042-B884-5D9532BAA4DA}" srcOrd="3" destOrd="0" presId="urn:microsoft.com/office/officeart/2005/8/layout/StepDownProcess"/>
    <dgm:cxn modelId="{32CA05CC-1893-3B4C-A8EF-9C2F955480F3}" type="presParOf" srcId="{CCDC8FA9-C466-9D40-876C-1A46E9ADAA2E}" destId="{62264FC2-60F4-7946-BE87-6C563CC9822A}" srcOrd="4" destOrd="0" presId="urn:microsoft.com/office/officeart/2005/8/layout/StepDownProcess"/>
    <dgm:cxn modelId="{CF1BAEA7-A65C-D449-BF6F-BDE17D4D90A0}" type="presParOf" srcId="{62264FC2-60F4-7946-BE87-6C563CC9822A}" destId="{C0A34525-EBD1-6648-A90D-6CCAE799B386}" srcOrd="0" destOrd="0" presId="urn:microsoft.com/office/officeart/2005/8/layout/StepDownProcess"/>
    <dgm:cxn modelId="{6D1EB7D5-09B7-D347-9116-AD674302923C}" type="presParOf" srcId="{62264FC2-60F4-7946-BE87-6C563CC9822A}" destId="{63E196F2-1972-D246-A9B4-E900999C6D82}" srcOrd="1" destOrd="0" presId="urn:microsoft.com/office/officeart/2005/8/layout/StepDownProcess"/>
    <dgm:cxn modelId="{18BC54FA-EF1D-AA47-A7A9-556B34B9F2E8}" type="presParOf" srcId="{62264FC2-60F4-7946-BE87-6C563CC9822A}" destId="{68F28089-910B-D644-ACC8-96B8A85B57AE}" srcOrd="2" destOrd="0" presId="urn:microsoft.com/office/officeart/2005/8/layout/StepDownProcess"/>
    <dgm:cxn modelId="{DA24719B-C32E-9442-81E0-3309BAEBE92E}" type="presParOf" srcId="{CCDC8FA9-C466-9D40-876C-1A46E9ADAA2E}" destId="{BE10E5B6-3F53-9B46-BF52-80792506522C}" srcOrd="5" destOrd="0" presId="urn:microsoft.com/office/officeart/2005/8/layout/StepDownProcess"/>
    <dgm:cxn modelId="{9CCCC258-2594-7A4B-A439-F1B63469F3AB}" type="presParOf" srcId="{CCDC8FA9-C466-9D40-876C-1A46E9ADAA2E}" destId="{FE5D572B-EA8C-6649-BC0F-557AF4324B4F}" srcOrd="6" destOrd="0" presId="urn:microsoft.com/office/officeart/2005/8/layout/StepDownProcess"/>
    <dgm:cxn modelId="{77968E40-2365-684B-9D26-24549486FED1}" type="presParOf" srcId="{FE5D572B-EA8C-6649-BC0F-557AF4324B4F}" destId="{8499AA83-DC44-EB4C-A760-933D28E5309B}" srcOrd="0"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4E419-5BC8-7140-9E4C-36F7EC7DBD7F}">
      <dsp:nvSpPr>
        <dsp:cNvPr id="0" name=""/>
        <dsp:cNvSpPr/>
      </dsp:nvSpPr>
      <dsp:spPr>
        <a:xfrm rot="5400000">
          <a:off x="-236824" y="238858"/>
          <a:ext cx="1578826" cy="110517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Progression</a:t>
          </a:r>
        </a:p>
      </dsp:txBody>
      <dsp:txXfrm rot="-5400000">
        <a:off x="0" y="554623"/>
        <a:ext cx="1105178" cy="473648"/>
      </dsp:txXfrm>
    </dsp:sp>
    <dsp:sp modelId="{8818E473-27E7-BE4B-9376-4FC6082B26C7}">
      <dsp:nvSpPr>
        <dsp:cNvPr id="0" name=""/>
        <dsp:cNvSpPr/>
      </dsp:nvSpPr>
      <dsp:spPr>
        <a:xfrm rot="5400000">
          <a:off x="5384599" y="-4277386"/>
          <a:ext cx="1026237" cy="95850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fr-FR" sz="2900" kern="1200" dirty="0"/>
            <a:t>Connaitre la position optimale de poussée</a:t>
          </a:r>
        </a:p>
        <a:p>
          <a:pPr marL="285750" lvl="1" indent="-285750" algn="l" defTabSz="1289050">
            <a:lnSpc>
              <a:spcPct val="90000"/>
            </a:lnSpc>
            <a:spcBef>
              <a:spcPct val="0"/>
            </a:spcBef>
            <a:spcAft>
              <a:spcPct val="15000"/>
            </a:spcAft>
            <a:buChar char="•"/>
          </a:pPr>
          <a:r>
            <a:rPr lang="fr-FR" sz="2900" kern="1200" dirty="0"/>
            <a:t>Maitriser la position de poussée</a:t>
          </a:r>
        </a:p>
      </dsp:txBody>
      <dsp:txXfrm rot="-5400000">
        <a:off x="1105179" y="52131"/>
        <a:ext cx="9534982" cy="926043"/>
      </dsp:txXfrm>
    </dsp:sp>
    <dsp:sp modelId="{40D3BBF7-94A7-4A4C-BCDA-01C62550C991}">
      <dsp:nvSpPr>
        <dsp:cNvPr id="0" name=""/>
        <dsp:cNvSpPr/>
      </dsp:nvSpPr>
      <dsp:spPr>
        <a:xfrm rot="5400000">
          <a:off x="-236824" y="1623344"/>
          <a:ext cx="1578826" cy="110517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des </a:t>
          </a:r>
        </a:p>
      </dsp:txBody>
      <dsp:txXfrm rot="-5400000">
        <a:off x="0" y="1939109"/>
        <a:ext cx="1105178" cy="473648"/>
      </dsp:txXfrm>
    </dsp:sp>
    <dsp:sp modelId="{B538A67B-206C-1448-80CC-0C5A997C5C9D}">
      <dsp:nvSpPr>
        <dsp:cNvPr id="0" name=""/>
        <dsp:cNvSpPr/>
      </dsp:nvSpPr>
      <dsp:spPr>
        <a:xfrm rot="5400000">
          <a:off x="5384599" y="-2892900"/>
          <a:ext cx="1026237" cy="95850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fr-FR" sz="2900" kern="1200" dirty="0"/>
            <a:t>Abaisser la hauteur de travail</a:t>
          </a:r>
        </a:p>
        <a:p>
          <a:pPr marL="285750" lvl="1" indent="-285750" algn="l" defTabSz="1289050">
            <a:lnSpc>
              <a:spcPct val="90000"/>
            </a:lnSpc>
            <a:spcBef>
              <a:spcPct val="0"/>
            </a:spcBef>
            <a:spcAft>
              <a:spcPct val="15000"/>
            </a:spcAft>
            <a:buChar char="•"/>
          </a:pPr>
          <a:r>
            <a:rPr lang="fr-FR" sz="2900" kern="1200" dirty="0"/>
            <a:t>Maitriser son mouvement</a:t>
          </a:r>
        </a:p>
      </dsp:txBody>
      <dsp:txXfrm rot="-5400000">
        <a:off x="1105179" y="1436617"/>
        <a:ext cx="9534982" cy="926043"/>
      </dsp:txXfrm>
    </dsp:sp>
    <dsp:sp modelId="{784F3FEF-CBF6-2C4C-AFDF-E1BE5EB97038}">
      <dsp:nvSpPr>
        <dsp:cNvPr id="0" name=""/>
        <dsp:cNvSpPr/>
      </dsp:nvSpPr>
      <dsp:spPr>
        <a:xfrm rot="5400000">
          <a:off x="-236824" y="3007829"/>
          <a:ext cx="1578826" cy="110517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FR" sz="1700" kern="1200" dirty="0"/>
            <a:t>joueurs</a:t>
          </a:r>
        </a:p>
      </dsp:txBody>
      <dsp:txXfrm rot="-5400000">
        <a:off x="0" y="3323594"/>
        <a:ext cx="1105178" cy="473648"/>
      </dsp:txXfrm>
    </dsp:sp>
    <dsp:sp modelId="{A0C3EA14-84E6-AF4A-8FC9-97940548B8B6}">
      <dsp:nvSpPr>
        <dsp:cNvPr id="0" name=""/>
        <dsp:cNvSpPr/>
      </dsp:nvSpPr>
      <dsp:spPr>
        <a:xfrm rot="5400000">
          <a:off x="5384599" y="-1508415"/>
          <a:ext cx="1026237" cy="958507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fr-FR" sz="2900" kern="1200" dirty="0"/>
            <a:t>Orienter sa poussée</a:t>
          </a:r>
        </a:p>
        <a:p>
          <a:pPr marL="285750" lvl="1" indent="-285750" algn="l" defTabSz="1289050">
            <a:lnSpc>
              <a:spcPct val="90000"/>
            </a:lnSpc>
            <a:spcBef>
              <a:spcPct val="0"/>
            </a:spcBef>
            <a:spcAft>
              <a:spcPct val="15000"/>
            </a:spcAft>
            <a:buChar char="•"/>
          </a:pPr>
          <a:r>
            <a:rPr lang="fr-FR" sz="2900" kern="1200" dirty="0"/>
            <a:t>Ressentir et réagir</a:t>
          </a:r>
        </a:p>
      </dsp:txBody>
      <dsp:txXfrm rot="-5400000">
        <a:off x="1105179" y="2821102"/>
        <a:ext cx="9534982" cy="926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653DC-9E59-314A-A50B-D5313DC19B1A}">
      <dsp:nvSpPr>
        <dsp:cNvPr id="0" name=""/>
        <dsp:cNvSpPr/>
      </dsp:nvSpPr>
      <dsp:spPr>
        <a:xfrm>
          <a:off x="0" y="347519"/>
          <a:ext cx="5997577"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AA56CF-12D9-1B40-8D56-C77A923AA0A7}">
      <dsp:nvSpPr>
        <dsp:cNvPr id="0" name=""/>
        <dsp:cNvSpPr/>
      </dsp:nvSpPr>
      <dsp:spPr>
        <a:xfrm>
          <a:off x="299878" y="37559"/>
          <a:ext cx="4198303" cy="619920"/>
        </a:xfrm>
        <a:prstGeom prst="roundRect">
          <a:avLst/>
        </a:prstGeom>
        <a:solidFill>
          <a:srgbClr val="E04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686" tIns="0" rIns="158686" bIns="0" numCol="1" spcCol="1270" anchor="ctr" anchorCtr="0">
          <a:noAutofit/>
        </a:bodyPr>
        <a:lstStyle/>
        <a:p>
          <a:pPr marL="0" lvl="0" indent="0" algn="l" defTabSz="933450">
            <a:lnSpc>
              <a:spcPct val="90000"/>
            </a:lnSpc>
            <a:spcBef>
              <a:spcPct val="0"/>
            </a:spcBef>
            <a:spcAft>
              <a:spcPct val="35000"/>
            </a:spcAft>
            <a:buNone/>
          </a:pPr>
          <a:r>
            <a:rPr lang="fr-FR" sz="2100" kern="1200" dirty="0"/>
            <a:t>LES APPUIS </a:t>
          </a:r>
        </a:p>
      </dsp:txBody>
      <dsp:txXfrm>
        <a:off x="330140" y="67821"/>
        <a:ext cx="4137779" cy="559396"/>
      </dsp:txXfrm>
    </dsp:sp>
    <dsp:sp modelId="{10DE46D7-61D5-084A-8851-1C7481D3B107}">
      <dsp:nvSpPr>
        <dsp:cNvPr id="0" name=""/>
        <dsp:cNvSpPr/>
      </dsp:nvSpPr>
      <dsp:spPr>
        <a:xfrm>
          <a:off x="0" y="1300079"/>
          <a:ext cx="5997577"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BC894F-6A9C-8B47-8FE2-C17A2C0AFB1B}">
      <dsp:nvSpPr>
        <dsp:cNvPr id="0" name=""/>
        <dsp:cNvSpPr/>
      </dsp:nvSpPr>
      <dsp:spPr>
        <a:xfrm>
          <a:off x="299878" y="990119"/>
          <a:ext cx="4198303" cy="619920"/>
        </a:xfrm>
        <a:prstGeom prst="roundRect">
          <a:avLst/>
        </a:prstGeom>
        <a:solidFill>
          <a:srgbClr val="E04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686" tIns="0" rIns="158686" bIns="0" numCol="1" spcCol="1270" anchor="ctr" anchorCtr="0">
          <a:noAutofit/>
        </a:bodyPr>
        <a:lstStyle/>
        <a:p>
          <a:pPr marL="0" lvl="0" indent="0" algn="l" defTabSz="933450">
            <a:lnSpc>
              <a:spcPct val="90000"/>
            </a:lnSpc>
            <a:spcBef>
              <a:spcPct val="0"/>
            </a:spcBef>
            <a:spcAft>
              <a:spcPct val="35000"/>
            </a:spcAft>
            <a:buNone/>
          </a:pPr>
          <a:r>
            <a:rPr lang="fr-FR" sz="2100" kern="1200" dirty="0"/>
            <a:t>LA POSTURE</a:t>
          </a:r>
        </a:p>
      </dsp:txBody>
      <dsp:txXfrm>
        <a:off x="330140" y="1020381"/>
        <a:ext cx="4137779" cy="559396"/>
      </dsp:txXfrm>
    </dsp:sp>
    <dsp:sp modelId="{6F1DA1F8-BB42-BD40-9824-1941698BDBB7}">
      <dsp:nvSpPr>
        <dsp:cNvPr id="0" name=""/>
        <dsp:cNvSpPr/>
      </dsp:nvSpPr>
      <dsp:spPr>
        <a:xfrm>
          <a:off x="0" y="2252640"/>
          <a:ext cx="5997577"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01A4C2-D010-964A-85E1-97185A49FC31}">
      <dsp:nvSpPr>
        <dsp:cNvPr id="0" name=""/>
        <dsp:cNvSpPr/>
      </dsp:nvSpPr>
      <dsp:spPr>
        <a:xfrm>
          <a:off x="299878" y="1942680"/>
          <a:ext cx="4198303" cy="619920"/>
        </a:xfrm>
        <a:prstGeom prst="roundRect">
          <a:avLst/>
        </a:prstGeom>
        <a:solidFill>
          <a:srgbClr val="E04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686" tIns="0" rIns="158686" bIns="0" numCol="1" spcCol="1270" anchor="ctr" anchorCtr="0">
          <a:noAutofit/>
        </a:bodyPr>
        <a:lstStyle/>
        <a:p>
          <a:pPr marL="0" lvl="0" indent="0" algn="l" defTabSz="933450">
            <a:lnSpc>
              <a:spcPct val="90000"/>
            </a:lnSpc>
            <a:spcBef>
              <a:spcPct val="0"/>
            </a:spcBef>
            <a:spcAft>
              <a:spcPct val="35000"/>
            </a:spcAft>
            <a:buNone/>
          </a:pPr>
          <a:r>
            <a:rPr lang="fr-FR" sz="2100" kern="1200" dirty="0"/>
            <a:t>LES LIAISONS</a:t>
          </a:r>
        </a:p>
      </dsp:txBody>
      <dsp:txXfrm>
        <a:off x="330140" y="1972942"/>
        <a:ext cx="4137779"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41065-4241-6E47-BB39-15B17747BC89}">
      <dsp:nvSpPr>
        <dsp:cNvPr id="0" name=""/>
        <dsp:cNvSpPr/>
      </dsp:nvSpPr>
      <dsp:spPr>
        <a:xfrm rot="5400000">
          <a:off x="1159905" y="749596"/>
          <a:ext cx="658309" cy="74946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627967-105B-0D41-8F69-C76B2117A278}">
      <dsp:nvSpPr>
        <dsp:cNvPr id="0" name=""/>
        <dsp:cNvSpPr/>
      </dsp:nvSpPr>
      <dsp:spPr>
        <a:xfrm>
          <a:off x="985493" y="19848"/>
          <a:ext cx="1108204" cy="7757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Pré-mêlée</a:t>
          </a:r>
        </a:p>
      </dsp:txBody>
      <dsp:txXfrm>
        <a:off x="1023367" y="57722"/>
        <a:ext cx="1032456" cy="699959"/>
      </dsp:txXfrm>
    </dsp:sp>
    <dsp:sp modelId="{C19DEA31-5531-A04D-B721-E4D606E3E742}">
      <dsp:nvSpPr>
        <dsp:cNvPr id="0" name=""/>
        <dsp:cNvSpPr/>
      </dsp:nvSpPr>
      <dsp:spPr>
        <a:xfrm>
          <a:off x="2093698" y="93829"/>
          <a:ext cx="806002" cy="626960"/>
        </a:xfrm>
        <a:prstGeom prst="rect">
          <a:avLst/>
        </a:prstGeom>
        <a:noFill/>
        <a:ln>
          <a:noFill/>
        </a:ln>
        <a:effectLst/>
      </dsp:spPr>
      <dsp:style>
        <a:lnRef idx="0">
          <a:scrgbClr r="0" g="0" b="0"/>
        </a:lnRef>
        <a:fillRef idx="0">
          <a:scrgbClr r="0" g="0" b="0"/>
        </a:fillRef>
        <a:effectRef idx="0">
          <a:scrgbClr r="0" g="0" b="0"/>
        </a:effectRef>
        <a:fontRef idx="minor"/>
      </dsp:style>
    </dsp:sp>
    <dsp:sp modelId="{2584EF34-3997-684B-8738-ED3A47BFB4DE}">
      <dsp:nvSpPr>
        <dsp:cNvPr id="0" name=""/>
        <dsp:cNvSpPr/>
      </dsp:nvSpPr>
      <dsp:spPr>
        <a:xfrm rot="5400000">
          <a:off x="2078724" y="1620972"/>
          <a:ext cx="658309" cy="74946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FD705-4E20-3C47-8F2F-3FE15B42F419}">
      <dsp:nvSpPr>
        <dsp:cNvPr id="0" name=""/>
        <dsp:cNvSpPr/>
      </dsp:nvSpPr>
      <dsp:spPr>
        <a:xfrm>
          <a:off x="1904312" y="891223"/>
          <a:ext cx="1108204" cy="7757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Entrée</a:t>
          </a:r>
        </a:p>
      </dsp:txBody>
      <dsp:txXfrm>
        <a:off x="1942186" y="929097"/>
        <a:ext cx="1032456" cy="699959"/>
      </dsp:txXfrm>
    </dsp:sp>
    <dsp:sp modelId="{0438E545-0A82-4144-BC03-0100550F134D}">
      <dsp:nvSpPr>
        <dsp:cNvPr id="0" name=""/>
        <dsp:cNvSpPr/>
      </dsp:nvSpPr>
      <dsp:spPr>
        <a:xfrm>
          <a:off x="3012517" y="965204"/>
          <a:ext cx="806002" cy="626960"/>
        </a:xfrm>
        <a:prstGeom prst="rect">
          <a:avLst/>
        </a:prstGeom>
        <a:noFill/>
        <a:ln>
          <a:noFill/>
        </a:ln>
        <a:effectLst/>
      </dsp:spPr>
      <dsp:style>
        <a:lnRef idx="0">
          <a:scrgbClr r="0" g="0" b="0"/>
        </a:lnRef>
        <a:fillRef idx="0">
          <a:scrgbClr r="0" g="0" b="0"/>
        </a:fillRef>
        <a:effectRef idx="0">
          <a:scrgbClr r="0" g="0" b="0"/>
        </a:effectRef>
        <a:fontRef idx="minor"/>
      </dsp:style>
    </dsp:sp>
    <dsp:sp modelId="{C0A34525-EBD1-6648-A90D-6CCAE799B386}">
      <dsp:nvSpPr>
        <dsp:cNvPr id="0" name=""/>
        <dsp:cNvSpPr/>
      </dsp:nvSpPr>
      <dsp:spPr>
        <a:xfrm rot="5400000">
          <a:off x="2997544" y="2492347"/>
          <a:ext cx="658309" cy="74946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196F2-1972-D246-A9B4-E900999C6D82}">
      <dsp:nvSpPr>
        <dsp:cNvPr id="0" name=""/>
        <dsp:cNvSpPr/>
      </dsp:nvSpPr>
      <dsp:spPr>
        <a:xfrm>
          <a:off x="2823132" y="1762598"/>
          <a:ext cx="1108204" cy="7757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Poussée</a:t>
          </a:r>
        </a:p>
      </dsp:txBody>
      <dsp:txXfrm>
        <a:off x="2861006" y="1800472"/>
        <a:ext cx="1032456" cy="699959"/>
      </dsp:txXfrm>
    </dsp:sp>
    <dsp:sp modelId="{68F28089-910B-D644-ACC8-96B8A85B57AE}">
      <dsp:nvSpPr>
        <dsp:cNvPr id="0" name=""/>
        <dsp:cNvSpPr/>
      </dsp:nvSpPr>
      <dsp:spPr>
        <a:xfrm>
          <a:off x="3931337" y="1836580"/>
          <a:ext cx="806002" cy="626960"/>
        </a:xfrm>
        <a:prstGeom prst="rect">
          <a:avLst/>
        </a:prstGeom>
        <a:noFill/>
        <a:ln>
          <a:noFill/>
        </a:ln>
        <a:effectLst/>
      </dsp:spPr>
      <dsp:style>
        <a:lnRef idx="0">
          <a:scrgbClr r="0" g="0" b="0"/>
        </a:lnRef>
        <a:fillRef idx="0">
          <a:scrgbClr r="0" g="0" b="0"/>
        </a:fillRef>
        <a:effectRef idx="0">
          <a:scrgbClr r="0" g="0" b="0"/>
        </a:effectRef>
        <a:fontRef idx="minor"/>
      </dsp:style>
    </dsp:sp>
    <dsp:sp modelId="{8499AA83-DC44-EB4C-A760-933D28E5309B}">
      <dsp:nvSpPr>
        <dsp:cNvPr id="0" name=""/>
        <dsp:cNvSpPr/>
      </dsp:nvSpPr>
      <dsp:spPr>
        <a:xfrm>
          <a:off x="3741951" y="2633974"/>
          <a:ext cx="1108204" cy="7757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Maintien</a:t>
          </a:r>
        </a:p>
      </dsp:txBody>
      <dsp:txXfrm>
        <a:off x="3779825" y="2671848"/>
        <a:ext cx="1032456" cy="6999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08431E-7246-C64B-B142-D42521EDEF73}" type="datetimeFigureOut">
              <a:rPr lang="fr-FR" smtClean="0"/>
              <a:t>21/06/2024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3F3D5A-1278-FB4C-A078-96708D8D8E12}" type="slidenum">
              <a:rPr lang="fr-FR" smtClean="0"/>
              <a:t>‹N°›</a:t>
            </a:fld>
            <a:endParaRPr lang="fr-FR" dirty="0"/>
          </a:p>
        </p:txBody>
      </p:sp>
    </p:spTree>
    <p:extLst>
      <p:ext uri="{BB962C8B-B14F-4D97-AF65-F5344CB8AC3E}">
        <p14:creationId xmlns:p14="http://schemas.microsoft.com/office/powerpoint/2010/main" val="135968223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19.271"/>
    </inkml:context>
    <inkml:brush xml:id="br0">
      <inkml:brushProperty name="width" value="0.05" units="cm"/>
      <inkml:brushProperty name="height" value="0.05" units="cm"/>
      <inkml:brushProperty name="color" value="#FFFFFF"/>
    </inkml:brush>
  </inkml:definitions>
  <inkml:trace contextRef="#ctx0" brushRef="#br0">2029 1 24575,'0'10'0,"0"0"0,0 2 0,0-1 0,0-2 0,0 0 0,0 0 0,0 2 0,0 1 0,0-1 0,0 0 0,1-1 0,0-1 0,0-1 0,1 0 0,-1 1 0,-1-1 0,1 1 0,-1-2 0,0 0 0,0 0 0,0-2 0,1 1 0,0-1 0,0 0 0,0 1 0,-1-2 0,0 0 0,1 1 0,0-1 0,0 0 0,0 2 0,0-1 0,0-1 0,0 0 0,0 0 0,0-1 0,1 1 0,-1 0 0,1 1 0,-1-1 0,0 0 0,1 0 0,-1 0 0,-1-1 0,1-1 0,-1 1 0,1-1 0,0 1 0,0 0 0,-1 0 0,0 0 0,0 2 0,0 0 0,0 1 0,0-1 0,0 0 0,0 0 0,0 0 0,0 0 0,0 0 0,0-2 0,0 1 0,0-1 0,0 1 0,0 1 0,-1 0 0,0 1 0,-1-1 0,-1 1 0,0 1 0,-1 0 0,0-1 0,1 0 0,0-1 0,0-2 0,1 0 0,-1-1 0,1 1 0,-1 0 0,0-1 0,0 0 0,1-1 0,0-1 0,0 0 0,0 0 0,0 0 0,-1 0 0,-1 1 0,-1 0 0,0 0 0,1 0 0,0 0 0,1 0 0,0 1 0,0-1 0,0 0 0,0 0 0,0 0 0,1 1 0,-2-1 0,1 0 0,0 1 0,0 0 0,-1 0 0,1 0 0,0 0 0,0-1 0,0-1 0,0 0 0,-1 0 0,0 0 0,1 0 0,0 0 0,0 0 0,0 0 0,1 0 0,-2 1 0,1 0 0,-1 1 0,0-1 0,1 0 0,0 1 0,0-1 0,-1 1 0,1-1 0,0 0 0,0 0 0,1 0 0,0 0 0,-1-1 0,0 0 0,-2 0 0,-1 0 0,0 0 0,0 0 0,0 1 0,0 0 0,-1 0 0,1 0 0,-1-1 0,1 0 0,-2 0 0,-3 1 0,-4 1 0,-1 1 0,0-1 0,0 1 0,0-1 0,-1 1 0,-4-1 0,-1 1 0,-1 0 0,2 0 0,3-1 0,4-1 0,2 1 0,1-1 0,-1 0 0,0 1 0,0 0 0,1-1 0,1 1 0,1-2 0,0 2 0,-1-1 0,1-1 0,1 1 0,-1 0 0,0 0 0,0 1 0,0-1 0,1 0 0,-1 1 0,-1-1 0,1 1 0,0-1 0,-2 1 0,0-1 0,-1 1 0,-2 1 0,-3-2 0,-4 0 0,-6-1 0,-6 0 0,-3 0 0,-2 0 0,0 0 0,3 0 0,3 0 0,5 0 0,5 0 0,3 0 0,3 0 0,2 0 0,3 0 0,0 0 0,0 0 0,1 0 0,0 0 0,-1 0 0,-1 0 0,-2 0 0,-1 0 0,-3 0 0,-2 0 0,-4 0 0,-3 0 0,-1 0 0,-3 0 0,-1 0 0,-1 0 0,-3 0 0,-1 0 0,-1-1 0,2-2 0,2 0 0,3-2 0,2-1 0,3 2 0,3 0 0,2 0 0,3 2 0,1 0 0,3 1 0,2-1 0,0 1 0,1 1 0,0 0 0,1 0 0,2 0 0,-1 0 0,2 0 0,-2 0 0,0 0 0,-2 0 0,0 0 0,0 0 0,-1 0 0,-1 0 0,1 0 0,0 1 0,1 0 0,2 1 0,1 0 0,0-1 0,2 0 0,0 0 0,0 0 0,-1 0 0,2-1 0,0 0 0,1 0 0,2 0 0,0 0 0,1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4.737"/>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0.97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1.13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1.29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1.55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1.64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2.02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1,'96'0,"-10"0,-27 0,-4 0,-7 0,4 0,-28 0,0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4.99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5.43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5.61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5.78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7.681"/>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63 160,'70'-3,"-10"0,-39-2,0 1,11-3,-6 2,10-3,-9 2,-1 0,-1 0,-2 1,9-3,-9 2,7-3,-8 3,6-3,-6 2,13-3,-13 4,7-1,-6 3,1 2,11 1,-8 1,7 0,-12 0,0 0,-95 7,18-3,-12 0,-5-1,-23-1,5-2,6 0,8 0,9 0,12-2,12-1,10 0,8-1,1 3,96 25,-21-11,13 3,5 0,14-6,-10-3,-18-4,-17-2,-17-1,-89-7,29-2,-57-6,65 3,16 5,78 2,-8 2,-1 2,2 0,15 0,-20 1,-18 0,-18 0,-100-13,34 6,-8-2,1 1,17 2,21 2,115 3,-27 0,5 1,0 0,-6 0,-23 0,-25 0,-95 0,6-2,2 1,-2 0,-22-3,26 1,26 1,28 1,13 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5.95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6.12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6.30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6.55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6.6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6.80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7.11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9.18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9.40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9.64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8.565"/>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9.75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9.97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0.14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0.34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0.53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0.69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0.95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1.07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2.35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2.55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8.952"/>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2.80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2.93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3.18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3.28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3.49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3.65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6.23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6.44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6.68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6.82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9.148"/>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7.01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7.17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07.34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2.89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3.11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3.33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3.49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3.68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3.87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4.04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9.391"/>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4.29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4.42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6.19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6.39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6.61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6.75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6.95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7.06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7.31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7.42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9.497"/>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8.25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8.41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8.59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8.74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8.91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19.07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0.12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0.30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0.46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1.19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9.723"/>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1.54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1.88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3.96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4.67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5.2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25.66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0.23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0.4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0.65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0.98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9.862"/>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1.11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3.57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3.77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4.03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4.12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4.29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4.49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4.90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6.09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6.27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056"/>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6.54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6.65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6.86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7.02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7.22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7.39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7.54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0,'0'0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8.6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8.82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08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23.290"/>
    </inkml:context>
    <inkml:brush xml:id="br0">
      <inkml:brushProperty name="width" value="0.05" units="cm"/>
      <inkml:brushProperty name="height" value="0.05" units="cm"/>
      <inkml:brushProperty name="color" value="#FFFFFF"/>
    </inkml:brush>
  </inkml:definitions>
  <inkml:trace contextRef="#ctx0" brushRef="#br0">23 0 24575,'-2'7'0,"0"1"0,2-2 0,0 1 0,0-1 0,0 1 0,0-2 0,0 1 0,0-1 0,0-1 0,0-1 0,0-1 0,0 0 0,0 0 0,-1 0 0,0 2 0,0 0 0,0 2 0,0-1 0,0 0 0,1 0 0,-1 0 0,0 1 0,0-1 0,1-1 0,0-1 0,0-1 0,0 0 0,0 1 0,-1-1 0,1 2 0,-2 1 0,0-1 0,0-1 0,0-1 0,2-2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192"/>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20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40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57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76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39.93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40.11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40.40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40.49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40.72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9:40.84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377"/>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9:46.901"/>
    </inkml:context>
    <inkml:brush xml:id="br0">
      <inkml:brushProperty name="width" value="0.05" units="cm"/>
      <inkml:brushProperty name="height" value="0.05" units="cm"/>
      <inkml:brushProperty name="color" value="#FFFFFF"/>
    </inkml:brush>
  </inkml:definitions>
  <inkml:trace contextRef="#ctx0" brushRef="#br0">1 68 24575,'0'3'0,"0"-13"0,0-4 0,0-11 0,0 12 0,0 5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9:52.422"/>
    </inkml:context>
    <inkml:brush xml:id="br0">
      <inkml:brushProperty name="width" value="0.05" units="cm"/>
      <inkml:brushProperty name="height" value="0.05" units="cm"/>
      <inkml:brushProperty name="color" value="#FFFFFF"/>
    </inkml:brush>
  </inkml:definitions>
  <inkml:trace contextRef="#ctx0" brushRef="#br0">159 272 24575,'0'-14'0,"0"0"0,0-2 0,0 2 0,0 2 0,0 0 0,0 1 0,0 4 0,0 2 0,1 3 0,1 1 0,-1 3 0,0 6 0,0 12 0,-3 11 0,-4 12 0,-4 5 0,-3 0 0,0 0 0,1-5 0,3-3 0,2-9 0,2-9 0,3-9 0,1-10 0,9-27 0,2-5 0,5-19 0,-1 11 0,-3 7 0,-2 6 0,-1 4 0,-3 4 0,-1 3 0,-2 4 0,0 2 0,-1 1 0,-1 1 0,0-4 0,0-3 0,0-2 0,0-2 0,0 1 0,0 0 0,0 3 0,0 1 0,0 0 0,0 0 0,0 0 0,0 2 0,0 1 0,0 1 0,0-1 0,0 0 0,0-3 0,-1-1 0,0-3 0,-1 0 0,0 1 0,0 1 0,1 3 0,0 3 0,0 5 0,1 15 0,-1 0 0,0 10 0,-2-4 0,-3 2 0,0 0 0,-1 3 0,-1 0 0,1-2 0,-1-2 0,1-1 0,2-3 0,-1-2 0,1 0 0,-2-1 0,1 1 0,0 0 0,1 0 0,0-1 0,1-1 0,0-2 0,1 0 0,0-1 0,1-1 0,1-2 0,0-2 0,0-4 0,0-10 0,3-11 0,0-4 0,3-5 0,2 0 0,0 4 0,1-2 0,-1 4 0,-1 4 0,0 2 0,-1 3 0,-1 3 0,-1 2 0,0 1 0,-2 0 0,1-3 0,-1-3 0,1-2 0,0-1 0,-1 4 0,0 4 0,-1 5 0,0 1 0,1 0 0,0-1 0,0-1 0,0 0 0,0 3 0,-1 0 0,0 3 0,0 8 0,0 7 0,0 8 0,0 5 0,-1 5 0,-1 2 0,-2 4 0,-3-2 0,-2-2 0,0-1 0,1-3 0,2-5 0,0-5 0,1-3 0,2-5 0,0 0 0,1-3 0,1-1 0,1-1 0,-1-1 0,0 1 0,0-1 0,0 1 0,1 0 0,0 1 0,0-1 0,0 0 0,0 0 0,0 1 0,0 1 0,0 1 0,0 0 0,0 0 0,0 1 0,0 0 0,0 0 0,0 0 0,0 0 0,0 0 0,0 0 0,0 0 0,0-1 0,0-1 0,0-3 0,0-2 0,0-6 0,0-6 0,0-7 0,0-2 0,0-1 0,0 0 0,0-1 0,-1-2 0,0 1 0,-1 2 0,0 3 0,-1 2 0,-1 2 0,-1 1 0,1 1 0,-1 1 0,0 0 0,1 1 0,-1-1 0,1 0 0,1-3 0,0-1 0,1 0 0,1-1 0,1 1 0,0 3 0,0 2 0,0 3 0,0 1 0,2 5 0,1 5 0,1 5 0,0 1 0,-2 1 0,0-1 0,0 0 0,0 2 0,-1 0 0,0 0 0,0-1 0,-1 0 0,0-1 0,0 0 0,0 0 0,0-2 0,0-1 0,0-3 0,0-1 0,0-2 0,0-1 0,1 1 0,0 1 0,0 2 0,-1 0 0,0 0 0,1-4 0,0 0 0,2-1 0,2 0 0,0 2 0,2-1 0,-1 0 0,0-1 0,1 0 0,0-1 0,0-2 0,-2 0 0,-2-1 0,-1-4 0,0-8 0,-1-9 0,0-5 0,-1-3 0,-1 2 0,-2 3 0,-3 3 0,-3 4 0,0 4 0,2 3 0,2 5 0,1 1 0,2 2 0,0 1 0,1 1 0,-1 0 0,-1-1 0,-3 1 0,2 0 0,0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9:58.674"/>
    </inkml:context>
    <inkml:brush xml:id="br0">
      <inkml:brushProperty name="width" value="0.05" units="cm"/>
      <inkml:brushProperty name="height" value="0.05" units="cm"/>
      <inkml:brushProperty name="color" value="#FFFFFF"/>
    </inkml:brush>
  </inkml:definitions>
  <inkml:trace contextRef="#ctx0" brushRef="#br0">131 175 24575,'0'-5'0,"0"2"0,0 0 0,0 2 0,0-1 0,0 1 0,0-2 0,0 0 0,0 0 0,0-2 0,0 1 0,0 0 0,0 0 0,0 2 0,0-1 0,0-1 0,0-2 0,0-3 0,0-2 0,0-1 0,0 1 0,0 2 0,0 2 0,0 1 0,0 2 0,0 3 0,4 5 0,-2 1 0,4 6 0,-2-2 0,0 0 0,-1-1 0,-1-3 0,-1 0 0,-1 1 0,0 5 0,0 5 0,0 1 0,0 0 0,0-2 0,0-1 0,0 2 0,-1 0 0,0-1 0,0-3 0,-1-3 0,1-2 0,0-2 0,1-1 0,0 2 0,0 2 0,0 2 0,0-1 0,0-1 0,0-3 0,0-1 0,0-1 0,0 2 0,0 0 0,0 0 0,0-4 0,0-11 0,0-5 0,0-7 0,0-1 0,0-2 0,0-1 0,0-1 0,0 4 0,0 4 0,0 3 0,0 4 0,0 1 0,0 3 0,0 0 0,0-1 0,0 0 0,0-1 0,0 3 0,-1 0 0,0 2 0,-2-1 0,0 0 0,-2-1 0,-1 0 0,1-1 0,-1 1 0,1-1 0,0 1 0,1 3 0,1 3 0,2 5 0,0 8 0,1 9 0,0 7 0,0 4 0,0 2 0,0-4 0,0-4 0,0-5 0,0-5 0,0-2 0,0-3 0,0 0 0,0-1 0,0-2 0,0 0 0,0-1 0,0 1 0,0 1 0,0-1 0,0 1 0,0-3 0,0-2 0,0-1 0,0-2 0,0-5 0,0-2 0,0-5 0,0-3 0,0-4 0,0-4 0,0 1 0,0 3 0,0 5 0,0 5 0,0 1 0,0 3 0,0 1 0,-1 2 0,-1-1 0,-2 1 0,-2 0 0,-2 0 0,-1 1 0,0 0 0,1 0 0,2 0 0,2 0 0,1 0 0,-1 0 0,-1 1 0,-1 0 0,0 3 0,1 2 0,-1 3 0,2 2 0,1 0 0,2 0 0,0-1 0,1 0 0,0-1 0,0 0 0,0-1 0,0-3 0,1-2 0,0-1 0,0 0 0,0 1 0,0 2 0,1 1 0,-1 1 0,0 0 0,1-1 0,-1-2 0,1-1 0,0-3 0,1 1 0,0-1 0,-1 0 0,1 0 0,1 0 0,-1 0 0,1 0 0,0 0 0,0 0 0,-1 0 0,0 0 0,-1-1 0,2-1 0,0 0 0,1 0 0,-1 0 0,-1 0 0,-3 1 0,-1-1 0,-2-1 0,0 0 0,-1 1 0,2 0 0,0 1 0,1 0 0,-1 0 0,0 1 0,-1 0 0,-1-1 0,-1 0 0,0-1 0,0 1 0,1 0 0,1-1 0,1 1 0,1 0 0,-1-1 0,0 0 0,1 1 0,-1-1 0,1 1 0,0-1 0,-1 0 0,0 0 0,1 0 0,-1 1 0,1 1 0,0 3 0,1-1 0,0 1 0,0-1 0,1 0 0,0 0 0,0-1 0,-1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10.672"/>
    </inkml:context>
    <inkml:brush xml:id="br0">
      <inkml:brushProperty name="width" value="0.05" units="cm"/>
      <inkml:brushProperty name="height" value="0.05" units="cm"/>
      <inkml:brushProperty name="color" value="#FFFFFF"/>
    </inkml:brush>
  </inkml:definitions>
  <inkml:trace contextRef="#ctx0" brushRef="#br0">151 245 24575,'-13'0'0,"2"0"0,2 0 0,1 0 0,-1-2 0,0-1 0,0-2 0,-1 0 0,1 1 0,0 0 0,-1 0 0,2 0 0,1 0 0,2 0 0,1 1 0,1-1 0,-1 1 0,0 0 0,0 0 0,3 1 0,0 1 0,1-1 0,0 0 0,0 0 0,0-1 0,0-2 0,0 0 0,0-2 0,0-1 0,1 1 0,1-1 0,2-1 0,0-1 0,1 1 0,-2 0 0,0 2 0,-1-1 0,0 1 0,1-1 0,-1 0 0,1 0 0,-1 0 0,1-1 0,0-2 0,1 4 0,2 0 0,-1 3 0,3 1 0,0 0 0,3 2 0,0 0 0,0 1 0,0 0 0,-3 1 0,-1 3 0,-3 1 0,0 2 0,-1 2 0,0 0 0,0 1 0,0 1 0,-1-2 0,0 1 0,0 0 0,-1-2 0,-1 0 0,1-1 0,-1-1 0,0-1 0,0 0 0,0 2 0,0 3 0,0 0 0,0 0 0,0 1 0,0 1 0,0 2 0,0 1 0,-2-1 0,-1-1 0,-2-5 0,0-2 0,-1-4 0,0-1 0,-2-1 0,-2 0 0,1-2 0,-2-2 0,3-1 0,0-2 0,1 0 0,1 1 0,1 0 0,0-1 0,2 2 0,-1-2 0,1 1 0,0-2 0,-1-1 0,0-2 0,1-1 0,1 2 0,0 3 0,1 3 0,0 4 0,1 5 0,0 7 0,0 3 0,0 4 0,0 1 0,0-1 0,2-1 0,-1-5 0,1-4 0,-1-3 0,0-3 0,-1-2 0,1-5 0,2-9 0,1-10 0,3-9 0,0-2 0,0 5 0,0 8 0,-4 9 0,-1 6 0,0 3 0,-1 2 0,0 1 0,2 0 0,0 1 0,0 3 0,1 4 0,-1 4 0,-1 2 0,-1 1 0,0-3 0,0-1 0,0-2 0,0-3 0,0-2 0,-1-4 0,0-10 0,0-13 0,0-11 0,0-6 0,0 5 0,0 11 0,0 11 0,0 7 0,0 6 0,0 6 0,0 9 0,0 8 0,0 1 0,0 1 0,0-1 0,0 1 0,0 3 0,0-4 0,0-5 0,0-5 0,0-5 0,0-4 0,0 2 0,0 5 0,0 9 0,0 4 0,0 5 0,0 4 0,0 2 0,0 0 0,0-7 0,0-9 0,0-8 0,0-9 0,4-32 0,3-11 0,1-24 0,1 5 0,-2 9 0,-2 11 0,-2 13 0,-1 13 0,-1 9 0,0 4 0,-1 9 0,0 10 0,0 14 0,0 12 0,0 3 0,0-3 0,0-7 0,0-10 0,0-7 0,0-4 0,0-4 0,0 0 0,0-1 0,0-3 0,0-1 0,1 0 0,0-1 0,0 0 0,0 0 0,-1 1 0,0-1 0,0-1 0,0-1 0,1-2 0,0-2 0,-4-5 0,-3-2 0,-3-4 0,-1-2 0,-1-4 0,1 0 0,-1-3 0,3 1 0,0 3 0,1 3 0,2 3 0,0 3 0,2 3 0,1 5 0,1 4 0,3 4 0,1 4 0,3 1 0,0-1 0,-1 0 0,-1-4 0,-1-1 0,-1-2 0,0 1 0,0 2 0,0 0 0,-1 1 0,1-1 0,-1 0 0,0 0 0,1 2 0,-1 1 0,0 1 0,0-1 0,-1 1 0,0-1 0,0-1 0,0-3 0,0-3 0,-1-6 0,-2-8 0,-3-10 0,0-2 0,-1-6 0,1-4 0,3-4 0,-1-4 0,2 3 0,1 8 0,1 7 0,0 4 0,0 3 0,0 3 0,0-1 0,0 1 0,0 0 0,0 0 0,0 1 0,0-2 0,0 1 0,0 0 0,0 0 0,0 2 0,0 0 0,0 4 0,0-1 0,0 0 0,0-3 0,0-4 0,0-3 0,0 1 0,0 4 0,0 3 0,0 4 0,0 1 0,0-1 0,0-2 0,0 1 0,0 2 0,0 15 0,0 11 0,0 10 0,1 2 0,0-2 0,0-3 0,0-2 0,0-8 0,-1-4 0,0-3 0,0-1 0,0 0 0,0-1 0,0 0 0,0 0 0,0-2 0,0 0 0,0-1 0,0-1 0,0-1 0,0 0 0,0 0 0,0 0 0,0-1 0,0 2 0,0 0 0,0 4 0,0 2 0,-1 1 0,0-2 0,-1-3 0,2-1 0,0-5 0,0 0 0,0-3 0,-2-7 0,0 1 0,-1-5 0,-1 3 0,1-2 0,-2-2 0,-1-2 0,0 0 0,1 0 0,0 0 0,1 2 0,2 0 0,0 1 0,0 1 0,1 1 0,0 1 0,1 1 0,0 1 0,-1 2 0,1 2 0,-3 7 0,1 5 0,-2 6 0,2 0 0,0-2 0,1-1 0,1 0 0,0 2 0,0-1 0,0-4 0,0-3 0,0-3 0,0-3 0,0-1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16.125"/>
    </inkml:context>
    <inkml:brush xml:id="br0">
      <inkml:brushProperty name="width" value="0.05" units="cm"/>
      <inkml:brushProperty name="height" value="0.05" units="cm"/>
      <inkml:brushProperty name="color" value="#FFFFFF"/>
    </inkml:brush>
  </inkml:definitions>
  <inkml:trace contextRef="#ctx0" brushRef="#br0">112 188 24575,'0'14'0,"0"1"0,0-1 0,0 0 0,0-1 0,0 0 0,0 2 0,0-2 0,0 0 0,0-2 0,0 0 0,0-1 0,0-2 0,0 1 0,0-1 0,0 1 0,0 1 0,0 0 0,0-3 0,0-2 0,0-1 0,0 1 0,0 1 0,0 1 0,0-1 0,0-3 0,0-13 0,0-6 0,0-10 0,0 2 0,0 3 0,0 2 0,0-1 0,0 1 0,-1 0 0,-1 2 0,0 2 0,0 3 0,0 0 0,0 0 0,0 0 0,-1-2 0,0 0 0,1 0 0,-2 3 0,1 0 0,1-1 0,-2 0 0,2-2 0,0 0 0,1 1 0,1-1 0,0 1 0,0 0 0,0 3 0,1 4 0,0 4 0,1 3 0,0 5 0,0 3 0,-1 3 0,0 4 0,-1 4 0,0 3 0,0 1 0,0 2 0,0-1 0,0 2 0,-1-2 0,-1-4 0,-1-3 0,1-4 0,0-2 0,0-2 0,1 0 0,0-1 0,0 0 0,1 0 0,0-1 0,0 0 0,0-2 0,0-2 0,0-1 0,0-2 0,0 1 0,0 1 0,0 2 0,0 3 0,0 1 0,0-1 0,0 0 0,0-2 0,0-2 0,0-3 0,0-5 0,0-1 0,0-3 0,0 3 0,-2 0 0,0 0 0,0-5 0,0-4 0,2-4 0,0-2 0,0 3 0,0 3 0,0 2 0,0-1 0,0-3 0,0 1 0,0 1 0,-1 5 0,0 2 0,0 1 0,1-1 0,-1-2 0,1 1 0,0 1 0,0 2 0,0 2 0,-1 0 0,0 1 0,0-1 0,1-2 0,0-3 0,0 0 0,0 1 0,0 3 0,0 2 0,0 9 0,0-1 0,0 7 0,0-5 0,0 0 0,0-1 0,-1-1 0,0 0 0,0 2 0,-2 3 0,0 3 0,0-2 0,1-3 0,1-3 0,0-2 0,1-3 0,-1 0 0,0 0 0,0 2 0,-1 3 0,-3 4 0,-3 1 0,-1 2 0,4-6 0,0-2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20.098"/>
    </inkml:context>
    <inkml:brush xml:id="br0">
      <inkml:brushProperty name="width" value="0.05" units="cm"/>
      <inkml:brushProperty name="height" value="0.05" units="cm"/>
      <inkml:brushProperty name="color" value="#FFFFFF"/>
    </inkml:brush>
  </inkml:definitions>
  <inkml:trace contextRef="#ctx0" brushRef="#br0">125 96 24575,'0'15'0,"-4"-5"0,-3-1 0,-6-5 0,-4-3 0,-1-1 0,2-3 0,3-3 0,3-3 0,2-1 0,2-2 0,0-1 0,2-1 0,2 1 0,1 2 0,1 2 0,0 4 0,0 1 0,1 0 0,4 0 0,3 0 0,4 0 0,1 0 0,-2 3 0,-1-1 0,-3 1 0,-1 0 0,-1 0 0,0 1 0,0 1 0,0 2 0,1 3 0,-2 3 0,0 2 0,0 1 0,-1-1 0,0-2 0,0 0 0,0-2 0,0-1 0,2 0 0,-1-1 0,1 0 0,1 2 0,-1 3 0,1 1 0,-2 3 0,-2-1 0,-1-3 0,-1-3 0,0-4 0,-2-17 0,1 1 0,-2-8 0,2 9 0,-1 3 0,1 5 0,0 0 0,0 2 0,1 1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29.81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30.466"/>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30.961"/>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31.649"/>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525"/>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35.971"/>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0.066"/>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1.022"/>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2.416"/>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3.712"/>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50.979"/>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57.596"/>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58.830"/>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0.142"/>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0.937"/>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790"/>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1.852"/>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5.542"/>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6.278"/>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6.98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7.566"/>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8.246"/>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8.728"/>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9.309"/>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09.825"/>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0.722"/>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0.980"/>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1.439"/>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1.73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5.444"/>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6.14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17.274"/>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25.439"/>
    </inkml:context>
    <inkml:brush xml:id="br0">
      <inkml:brushProperty name="width" value="0.2" units="cm"/>
      <inkml:brushProperty name="height" value="0.2" units="cm"/>
      <inkml:brushProperty name="color" value="#FFFFFF"/>
    </inkml:brush>
  </inkml:definitions>
  <inkml:trace contextRef="#ctx0" brushRef="#br0">484 36 24575,'-21'0'0,"3"0"0,5 0 0,1 0 0,1-1 0,2-1 0,1 0 0,2 0 0,-1 0 0,2 2 0,-1 0 0,1-1 0,0 0 0,-2-1 0,2 1 0,-2-1 0,2 1 0,0 0 0,-3-2 0,2 2 0,-2-2 0,3 2 0,1 0 0,-3 0 0,2-1 0,-2 1 0,2 0 0,-1 0 0,0 0 0,-1 0 0,1 0 0,0 1 0,0 0 0,-1 0 0,0 0 0,0 0 0,1 0 0,-1 0 0,1 0 0,-1 0 0,-1 0 0,2 0 0,0 0 0,0 0 0,0 0 0,0 0 0,1 0 0,0 0 0,-3 0 0,2 0 0,-3 0 0,3 0 0,0 0 0,0 0 0,0 0 0,0 0 0,0 0 0,1 0 0,0 0 0,-1 0 0,0 0 0,0 0 0,-1 0 0,1 0 0,0 0 0,-1 0 0,-1 0 0,1 0 0,2 0 0,0 0 0,2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30.210"/>
    </inkml:context>
    <inkml:brush xml:id="br0">
      <inkml:brushProperty name="width" value="0.2" units="cm"/>
      <inkml:brushProperty name="height" value="0.2" units="cm"/>
      <inkml:brushProperty name="color" value="#FFFFFF"/>
    </inkml:brush>
  </inkml:definitions>
  <inkml:trace contextRef="#ctx0" brushRef="#br0">0 67 24575,'17'0'0,"-3"0"0,-9 0 0,0 0 0,0 0 0,2 0 0,-1 0 0,1 0 0,-2 0 0,0 0 0,1 0 0,-1 0 0,2 0 0,-1-1 0,1-1 0,0 0 0,0-1 0,3 0 0,-2 1 0,3 0 0,-4 1 0,0 0 0,0 1 0,0-1 0,-1-1 0,1 1 0,-1-1 0,2 1 0,-1-1 0,2 1 0,0 0 0,2 0 0,1 0 0,0 0 0,0 1 0,-1-1 0,0-1 0,0 1 0,1-1 0,-2 1 0,-1 1 0,-1-1 0,0 0 0,-1-1 0,0 1 0,0 0 0,1 0 0,-1-1 0,0 1 0,0 0 0,0 0 0,1 0 0,-1 0 0,0 0 0,0 1 0,-1 0 0,0 0 0,-1 0 0,1 0 0,0-1 0,1 0 0,0 0 0,2 1 0,-1-1 0,2 0 0,0 0 0,0 0 0,1 0 0,0 0 0,2-1 0,-2 1 0,1 0 0,0 1 0,-2 0 0,1 0 0,-2 0 0,0 0 0,-1 0 0,-1 0 0,1 0 0,-1 0 0,0 0 0,0 0 0,-1 0 0,-1 0 0,1 0 0,-1 0 0,0 0 0,0 0 0,1 0 0,-1 0 0,1 0 0,0 0 0,0 0 0,-1 0 0,2 0 0,-1 0 0,2 0 0,1 0 0,0 0 0,2 0 0,0 0 0,0 0 0,1 0 0,1 0 0,0 0 0,1 1 0,0 0 0,0 0 0,1-1 0,0 0 0,3 0 0,1 0 0,0 0 0,-1 0 0,-1 0 0,-2 1 0,-1-1 0,-1 1 0,-1 1 0,-1-1 0,0 1 0,-1 0 0,1 0 0,1 0 0,1 0 0,0 0 0,1-1 0,0 2 0,1-1 0,0 0 0,-2 0 0,1-1 0,-1 1 0,1-1 0,-1 0 0,-1 0 0,-2 0 0,-2 0 0,-1 1 0,1-1 0,-1-1 0,0 1 0,-1-1 0,1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7.899"/>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0:48.58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20.660"/>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1.146"/>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21.347"/>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22.380"/>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1:01:36.798"/>
    </inkml:context>
    <inkml:brush xml:id="br0">
      <inkml:brushProperty name="width" value="0.2" units="cm"/>
      <inkml:brushProperty name="height" value="0.2" units="cm"/>
      <inkml:brushProperty name="color" value="#FFFFFF"/>
    </inkml:brush>
  </inkml:definitions>
  <inkml:trace contextRef="#ctx0" brushRef="#br0">889 49 24575,'-29'0'0,"3"0"0,8 0 0,1 0 0,2 0 0,0 0 0,2-1 0,1 1 0,0-1 0,2 0 0,1 0 0,0 1 0,0-1 0,-2 0 0,1 0 0,0 0 0,-4 0 0,6-1 0,-5 0 0,5 1 0,2 0 0,0 0 0,1-1 0,-1 1 0,-1 0 0,-1-1 0,-1 1 0,0-1 0,0 0 0,1 0 0,-1 1 0,0 0 0,0 0 0,1 0 0,0 0 0,-1 0 0,0 1 0,0-1 0,0 0 0,-1-1 0,1 1 0,-1 0 0,1-1 0,0 1 0,-1 1 0,0-1 0,-1 0 0,1 0 0,1 0 0,-1 0 0,1 1 0,0 0 0,0 0 0,-1 0 0,0 0 0,1 0 0,-1 0 0,1 0 0,-2 0 0,-1 0 0,0 1 0,0 0 0,0 1 0,1 1 0,0 0 0,2-1 0,-1 0 0,1 0 0,1 0 0,-1 0 0,3-1 0,0 0 0,0 0 0,0 0 0,0 0 0,1-1 0,-1 1 0,0 0 0,0 0 0,0-1 0,-1 1 0,-1 0 0,-1 0 0,0 1 0,0-1 0,1 1 0,0 0 0,1-2 0,-1 1 0,-1 0 0,1 0 0,1 0 0,2 0 0,19 3 0,-7-1 0,14 3 0,-12-3 0,2 0 0,3 0 0,0-1 0,-1 0 0,0 0 0,-1-1 0,0 1 0,0-1 0,-1 0 0,-1-1 0,-2 0 0,-1 0 0,1 0 0,-1 0 0,1 0 0,0 0 0,1 0 0,-1 0 0,0 0 0,-1 0 0,0 0 0,0 0 0,1 0 0,-1 0 0,0 0 0,0 0 0,1 0 0,-1 0 0,0 0 0,0 0 0,1 0 0,-1 0 0,0 0 0,2 0 0,-1 0 0,1 0 0,-1 0 0,-1 0 0,0 0 0,0 0 0,1 0 0,-1 0 0,0 0 0,0 0 0,1 0 0,-1 0 0,0 0 0,1 0 0,1 0 0,-1 0 0,2 0 0,-1 0 0,2 0 0,1 0 0,0 0 0,1 0 0,0 0 0,0 0 0,0 0 0,0 0 0,0-1 0,-1-1 0,0 0 0,-1-1 0,-1 0 0,0 0 0,-1 1 0,-1 0 0,-1 0 0,0 1 0,0 1 0,-1-1 0,0 0 0,1 0 0,0 0 0,1 0 0,1 0 0,1 0 0,2-1 0,1 0 0,2 0 0,2 0 0,1 0 0,3-1 0,-1 1 0,-1 1 0,-1-1 0,-3 1 0,0-1 0,-1 0 0,-1 1 0,-1 0 0,-2 1 0,-1 0 0,1 0 0,-2 0 0,1 0 0,-1 0 0,-1 0 0,1 0 0,-1 0 0,2 0 0,-1 0 0,1 0 0,-1 0 0,-1 0 0,0 0 0,0 0 0,1 0 0,-1 0 0,0 0 0,2 0 0,1 0 0,2 0 0,1 0 0,0 0 0,2 0 0,3 0 0,0 0 0,3 0 0,0 0 0,1 0 0,-1 0 0,-2 0 0,-2 0 0,-2 0 0,-1 0 0,-2 0 0,0 0 0,0 0 0,-1 0 0,0 0 0,0 0 0,1 0 0,0 0 0,2 1 0,-1 0 0,2 0 0,2 0 0,1 0 0,2 0 0,2 1 0,1-1 0,-1 1 0,0-1 0,-2 0 0,-1-1 0,-1 0 0,-3 0 0,-1 0 0,-1 0 0,0 0 0,0 0 0,2 0 0,-1 0 0,0 0 0,-1 0 0,0 0 0,-1 0 0,1 0 0,-1 0 0,1 0 0,0 0 0,2 0 0,0 0 0,1 0 0,0 0 0,1-1 0,1 0 0,1-1 0,0 1 0,0 1 0,0 0 0,0 0 0,-1 0 0,-2 0 0,-2 0 0,-2 0 0,0 0 0,-1 0 0,-1 0 0,0 0 0,-1 0 0,0 0 0,0 0 0,-1 0 0,0 0 0,-2 0 0,0 0 0,0 0 0,1 0 0,0 0 0,0 0 0,-2 0 0,0 0 0,3 0 0,1 0 0,6 0 0,-3 0 0,-1 0 0,-2 0 0,-1 0 0,1 0 0,0 0 0,-1 0 0,0 0 0,-1 0 0,-2 0 0,1 2 0,-2-2 0,2 1 0,1-1 0,0 0 0,-3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1.316"/>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1.461"/>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1.735"/>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1.844"/>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05.551"/>
    </inkml:context>
    <inkml:brush xml:id="br0">
      <inkml:brushProperty name="width" value="0.05" units="cm"/>
      <inkml:brushProperty name="height" value="0.05" units="cm"/>
      <inkml:brushProperty name="color" value="#FFFFFF"/>
    </inkml:brush>
  </inkml:definitions>
  <inkml:trace contextRef="#ctx0" brushRef="#br0">0 52 24575,'87'-6'0,"0"1"0,-1-1 0,1 0 0,0 1 0,-1-1 0,1 0 0,0 0 0,-1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2.067"/>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2.172"/>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2.397"/>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2.506"/>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2.939"/>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03.131"/>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17.61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18.36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19.63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2.78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08.364"/>
    </inkml:context>
    <inkml:brush xml:id="br0">
      <inkml:brushProperty name="width" value="0.05" units="cm"/>
      <inkml:brushProperty name="height" value="0.05" units="cm"/>
      <inkml:brushProperty name="color" value="#FFFFFF"/>
    </inkml:brush>
  </inkml:definitions>
  <inkml:trace contextRef="#ctx0" brushRef="#br0">0 158 24575,'33'0'0,"53"0"0,9 0 0,-20 0 0,21 0 0,-8 0 0,-54 0 0,-2 0 0,-4 0 0,-1-2 0,-3 0 0,-3-2 0,0-1 0,1-1 0,4 0 0,4-1 0,46-5 0,-33 6 0,29-3 0,3 8 0,-37 0 0,39 1 0,-48 0 0,0 0 0,0 0 0,2 0 0,-3 0 0,-1 0 0,-3 0 0,-3 0 0,0 0 0,-3 0 0,-1 0 0,-2 0 0,0 0 0,14 0 0,-13 0 0,12 0 0,-19 0 0,1 1 0,-1 0 0,0 1 0,0-1 0,-1-1 0,0 1 0,1 0 0,-1 1 0,2-1 0,4-1 0,-3 0 0,3 0 0,-4 0 0,0 0 0,1 0 0,0 0 0,0 0 0,2 0 0,-3 0 0,1 0 0,2 0 0,-4 0 0,4 1 0,-6 1 0,-1-1 0,0 0 0,-1-1 0,2 0 0,1 0 0,0 0 0,0 0 0,4 0 0,-4 0 0,2 0 0,-4 0 0,-1 0 0,-1 0 0,-1 0 0,0 0 0,1 0 0,2-2 0,0 1 0,0 0 0,-1-1 0,-3 0 0,-1-1 0,-1 0 0,2-1 0,2-3 0,4-3 0,2-3 0,1 1 0,0 2 0,-2 3 0,-4 2 0,-1 1 0,0 0 0,3-2 0,1 0 0,-2 2 0,-3 0 0,0 3 0,0 0 0,3 1 0,1 0 0,-1 0 0,-3 0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2.99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3.24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3.382"/>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3.58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3.74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3.94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4.14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4.3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4.58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4.71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30.595"/>
    </inkml:context>
    <inkml:brush xml:id="br0">
      <inkml:brushProperty name="width" value="0.05" units="cm"/>
      <inkml:brushProperty name="height" value="0.05" units="cm"/>
      <inkml:brushProperty name="color" value="#FFFFFF"/>
    </inkml:brush>
  </inkml:definitions>
  <inkml:trace contextRef="#ctx0" brushRef="#br0">102 1 24575,'0'7'0,"0"1"0,0 0 0,0-1 0,-1 0 0,0-2 0,0 0 0,0-1 0,1 0 0,-2 0 0,-1 2 0,0 1 0,1 1 0,-1 0 0,1 1 0,0-1 0,-1 0 0,1 0 0,-1-1 0,2-1 0,-1-1 0,1-2 0,1-2 0,-1 1 0,1 0 0,0 2 0,0 1 0,0 0 0,-2 1 0,0 0 0,-1-1 0,1-1 0,2-1 0,0 0 0,0 1 0,-1 1 0,0 1 0,0-1 0,0-1 0,0-1 0,-1 1 0,1 2 0,-3 5 0,1-3 0,-1 4 0,2-6 0,-1 1 0,1 0 0,-1 0 0,0 1 0,0-1 0,0 0 0,1 0 0,0 1 0,0-1 0,1 0 0,-1 0 0,0 0 0,1-1 0,-1 0 0,1-1 0,0 0 0,-1 1 0,1-1 0,0 0 0,1 0 0,0-2 0,0-1 0,0 1 0,0 1 0,0 1 0,0 0 0,0 1 0,0-1 0,0 0 0,0-1 0,0 1 0,0 0 0,0 0 0,0 0 0,0 0 0,0 0 0,0 1 0,0-1 0,0 0 0,0 0 0,0-1 0,0 1 0,0-1 0,0 0 0,0 0 0,0 1 0,0-1 0,1 1-6784,-1-1 6784,1-2 0,0 0 0,-1 0 0,1 2 0,0 2 0,1 0 0,-1 1 6784,0-2-6784,0-1 0,0-2 0,0 0 0,0-2 0,1 3 0,0 1 0,1 1 0,0 1 0,0-1 0,-2-1 0,1 0 0,1-1 0,-1 1 0,0-1 0,1 0 0,-1 1 0,0-1 0,0 0 0,0 1 0,0-1 0,1 2 0,-1 2 0,1-1 0,1 0 0,-2 0 0,1-2 0,-1-2 0,0 0 0,2-1 0,0 1 0,1 0 0,1 2 0,3 0 0,3 1 0,5 1 0,3 0 0,2-2 0,3 0 0,1-1 0,0-2 0,0 1 0,0-2 0,-2 0 0,1 0 0,-1 0 0,1 0 0,-2 0 0,-1 0 0,-1 0 0,1 0 0,2 0 0,0 0 0,3-1 0,0-1 0,0-1 0,-2 0 0,-3 0 0,0-1 0,0 1 0,-1 1 0,-2 1 0,-1 1 0,-3 0 0,-1 0 0,0 0 0,1 0 0,1 0 0,2 0 0,2 0 0,2 0 0,-1 0 0,1 0 0,0 0 0,0 0 0,2 0 0,1-1 0,2 0 0,0-1 0,1 0 0,-2 1 0,-1-1 0,0 2 0,0-1 0,1 0 0,2-1 0,1 1 0,1-1 0,0 1 0,2-1 0,1-1 0,2-1 0,4-1 0,1 1 0,0 1 0,-2 0 0,-3 1 0,-5 1 0,-3 1 0,-3 0 0,-4 0 0,-1 0 0,-2 0 0,-1 0 0,0 0 0,0 0 0,0 0 0,3 0 0,0 0 0,0 0 0,1 0 0,1 0 0,1 0 0,2 0 0,4 2 0,2 2 0,0 0 0,-2 2 0,-5-2 0,-4 0 0,-1-2 0,0 1 0,1 0 0,1-1 0,0 1 0,-1 0 0,-1-1 0,-2 1 0,0 0 0,0 0 0,1 0 0,-1-1 0,-2 0 0,-2 0 0,-2-1 0,-1 0 0,2-1 0,3 0 0,4 0 0,4 0 0,1 0 0,-1 0 0,1 0 0,-3 0 0,-1-1 0,-1 0 0,-1-1 0,-2-1 0,-1-1 0,0 0 0,0 1 0,-1 0 0,1 1 0,1 1 0,3 0 0,0 1 0,1 0 0,0 0 0,-2 0 0,-1 0 0,1 0 0,0 0 0,4 0 0,2 0 0,3 0 0,0-1 0,1-2 0,0 0 0,-1-1 0,-3 0 0,-3 2 0,-2-1 0,-3 1 0,-1 0 0,-2 0 0,0 0 0,-1 1 0,-2 0 0,0 1 0,0-1 0,0 0 0,-1 1 0,2-1 0,-1-1 0,1 1 0,1 0 0,-1 0 0,-1 0 0,-2 0 0,-2 0 0,-1 0 0,0 1 0,0-2 0,1 1 0,2-2 0,0 1 0,0 1 0,-1 0 0,-2 1 0,0-1 0,0 0 0,1 0 0,2-1 0,-2 2 0,0-1 0,-2 0 0,0 0 0,0 0 0,1 0 0,-1 1 0,-1 0 0,-2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6.10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6.28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6.55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6.64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6.88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7.12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7.32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27.66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0.54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0.73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35.656"/>
    </inkml:context>
    <inkml:brush xml:id="br0">
      <inkml:brushProperty name="width" value="0.05" units="cm"/>
      <inkml:brushProperty name="height" value="0.05" units="cm"/>
      <inkml:brushProperty name="color" value="#FFFFFF"/>
    </inkml:brush>
  </inkml:definitions>
  <inkml:trace contextRef="#ctx0" brushRef="#br0">1 0 24575,'3'11'0,"-1"-5"0,1 0 0,-2-3 0,1-1 0,-1 0 0,0 0 0,1-1 0,0 2 0,1 0 0,0 2 0,0-1 0,-1-1 0,0 0 0,0-1 0,-2 0 0,1-2 0,0 2 0,0 0 0,2 0 0,-1 2 0,2 0 0,-1 1 0,0 0 0,-1-1 0,0-1 0,-2 0 0,1-2 0,0 2 0,1 1 0,1 2 0,0 1 0,0-1 0,0-2 0,-2-1 0,-1 0 0,1-1 0,0 1 0,1 3 0,1 1 0,-1 2 0,0 1 0,0 0 0,-1 0 0,0-1 0,0-1 0,0 1 0,0 0 0,-1-1 0,1-2 0,0-2 0,-1-2 0,1 0 0,0 2 0,0 2 0,0 2 0,1 1 0,-1-1 0,0 0 0,0-1 0,0 0 0,0 0 0,0 1 0,-1-1 0,0-2 0,0 0 0,0-2 0,0 1 0,0 2 0,0 2 0,0 0 0,0 1 0,0-3 0,0 0 0,0-1 0,0 1 0,0 0 0,0 0 0,0-2 0,0 1 0,0 3 0,-1 3 0,-1 3 0,-1-2 0,0-2 0,1-3 0,1-4 0,1 0 0,0-1 0,-1 2 0,-2 4 0,-1 3 0,0 0 0,1 0 0,1-4 0,1-2 0,0 1 0,1 0 0,-2 2 0,0 0 0,-1-4 0,2 0 0,1-1 0,0 2 0,0 0 0,0 0 0,0-2 0,0 1 0,0 1 0,0 1 0,0 0 0,0-2 0,0-2 0,0-1 0,0 3 0,0 0 0,0 2 0,0 0 0,0 0 0,0-2 0,0-1 0,-1 2 0,-1 1 0,-1 3 0,1-1 0,0-1 0,2-2 0,-2-2 0,-1-2 0,-4-3 0,4 1 0,-3-2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0.90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1.08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1.25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1.46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6.29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6.49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6.75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6.85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09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21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38.848"/>
    </inkml:context>
    <inkml:brush xml:id="br0">
      <inkml:brushProperty name="width" value="0.05" units="cm"/>
      <inkml:brushProperty name="height" value="0.05" units="cm"/>
      <inkml:brushProperty name="color" value="#FFFFFF"/>
    </inkml:brush>
  </inkml:definitions>
  <inkml:trace contextRef="#ctx0" brushRef="#br0">46 1 24575,'0'9'0,"0"2"0,0-1 0,0 0 0,0-1 0,0 1 0,0 1 0,0 0 0,0 0 0,-1-2 0,0-2 0,0 0 0,1-2 0,0-1 0,-2 1 0,0 2 0,-2 3 0,1-1 0,0 0 0,1-3 0,1-1 0,0-2 0,-1 2 0,0 2 0,-2 2 0,0 0 0,2-1 0,0-4 0,1-2 0,-1-3 0,0-1 0,0 0 0,1 0 0,1 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41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52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72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37.88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4.28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4.44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4.82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4.99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5.17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5.63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3T20:57:44.106"/>
    </inkml:context>
    <inkml:brush xml:id="br0">
      <inkml:brushProperty name="width" value="0.05" units="cm"/>
      <inkml:brushProperty name="height" value="0.05" units="cm"/>
      <inkml:brushProperty name="color" value="#FFFFFF"/>
    </inkml:brush>
  </inkml:definitions>
  <inkml:trace contextRef="#ctx0" brushRef="#br0">44 0 24575,'0'7'0,"0"1"0,0 0 0,0 1 0,-1 0 0,0 0 0,0 0 0,0 0 0,0-1 0,0-1 0,-1 0 0,1 0 0,0 0 0,0-1 0,0-2 0,0-1 0,1 0 0,-1 1 0,1 2 0,0 2 0,-1 1 0,0-1 0,1 0 0,-2 0 0,1 0 0,-1 2 0,0 0 0,0 1 0,-1-1 0,0 0 0,1 0 0,-1 0 0,1-1 0,0-1 0,0-1 0,1 0 0,0-1 0,1-1 0,0-2 0,0-1 0,0 0 0,0 0 0,0 2 0,0 3 0,0 0 0,0 3 0,0 0 0,0-2 0,0 0 0,0-3 0,0 1 0,0-1 0,0 0 0,0 0 0,0-1 0,0 1 0,0-1 0,0 1 0,0 1 0,0 0 0,0 0 0,0-1 0,0 0 0,1-2 0,0 1 0,1-1 0,0 0 0,-1 0 0,-1 0 0,1-1 0,0 0 0,0 0 0,0 0 0,1 2 0,0 1 0,0 1 0,0-1 0,-1-1 0,1-3 0,-2 1 0,2-1 0,-1-1 0,0 2 0,2 0 0,0 3 0,3 1 0,-1 1 0,0-2 0,0 0 0,-1-1 0,1 0 0,1 0 0,0-1 0,0 0 0,1 0 0,1 0 0,0-2 0,1 1 0,1 0 0,-1-1 0,0 0 0,0 0 0,-1 0 0,1 0 0,-1-1 0,1 0 0,-1 0 0,2 0 0,-1 0 0,1 0 0,0 0 0,-2 0 0,0 0 0,1 0 0,1 0 0,2 0 0,3 0 0,-1 0 0,2 0 0,1 1 0,2 0 0,4 1 0,2 1 0,3 0 0,1 0 0,0 0 0,-1 0 0,1 1 0,-2-1 0,1 0 0,0-1 0,-2-1 0,-1-1 0,-6 0 0,-2 0 0,-3 0 0,-1 1 0,1 1 0,0-1 0,0 0 0,0 0 0,-2 1 0,0 0 0,1-1 0,0 1 0,0-1 0,2 0 0,1 1 0,-1-1 0,0 0 0,-1 0 0,0-1 0,3 1 0,2 0 0,2 0 0,1 0 0,-2 0 0,0 0 0,-2 1 0,0 0 0,-1 0 0,0 0 0,1 0 0,-1 1 0,1-2 0,2 0 0,2-1 0,2 0 0,3 0 0,-2 0 0,0 0 0,-2 0 0,1-1 0,0 0 0,1-1 0,0 0 0,0 0 0,-1 1 0,-4 1 0,-1-1 0,0 0 0,1 0 0,2 0 0,1 1 0,-1 0 0,-2 0 0,-5 0 0,-5 0 0,-4 0 0,-2 0 0,1 0 0,4 0 0,5 0 0,1 0 0,-2 0 0,-3 0 0,-3 0 0,-1 0 0,-4 0 0,-4-3 0,-9-8 0,-8-10 0,6 7 0,-2-2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5.79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5.954"/>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6.11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6.28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6.46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6.62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6.80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7.03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11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31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7:53.532"/>
    </inkml:context>
    <inkml:brush xml:id="br0">
      <inkml:brushProperty name="width" value="0.5" units="cm"/>
      <inkml:brushProperty name="height" value="1" units="cm"/>
      <inkml:brushProperty name="color" value="#E6E6E6"/>
      <inkml:brushProperty name="tip" value="rectangle"/>
      <inkml:brushProperty name="rasterOp" value="maskPen"/>
    </inkml:brush>
  </inkml:definitions>
  <inkml:trace contextRef="#ctx0" brushRef="#br0">1 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46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61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78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8.94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9.08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9.69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49.869"/>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0.04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0.20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23T20:58:50.77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EB0CA-F8F0-AD45-8090-DA0FFB4ECA3A}" type="datetimeFigureOut">
              <a:rPr lang="fr-FR" smtClean="0"/>
              <a:t>21/06/2024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844E-12AC-D946-8690-1F3CC18C73F1}" type="slidenum">
              <a:rPr lang="fr-FR" smtClean="0"/>
              <a:t>‹N°›</a:t>
            </a:fld>
            <a:endParaRPr lang="fr-FR"/>
          </a:p>
        </p:txBody>
      </p:sp>
    </p:spTree>
    <p:extLst>
      <p:ext uri="{BB962C8B-B14F-4D97-AF65-F5344CB8AC3E}">
        <p14:creationId xmlns:p14="http://schemas.microsoft.com/office/powerpoint/2010/main" val="73111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dirty="0"/>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2</a:t>
            </a:fld>
            <a:endParaRPr lang="fr-FR"/>
          </a:p>
        </p:txBody>
      </p:sp>
    </p:spTree>
    <p:extLst>
      <p:ext uri="{BB962C8B-B14F-4D97-AF65-F5344CB8AC3E}">
        <p14:creationId xmlns:p14="http://schemas.microsoft.com/office/powerpoint/2010/main" val="12569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7</a:t>
            </a:fld>
            <a:endParaRPr lang="fr-FR"/>
          </a:p>
        </p:txBody>
      </p:sp>
    </p:spTree>
    <p:extLst>
      <p:ext uri="{BB962C8B-B14F-4D97-AF65-F5344CB8AC3E}">
        <p14:creationId xmlns:p14="http://schemas.microsoft.com/office/powerpoint/2010/main" val="12779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8</a:t>
            </a:fld>
            <a:endParaRPr lang="fr-FR"/>
          </a:p>
        </p:txBody>
      </p:sp>
    </p:spTree>
    <p:extLst>
      <p:ext uri="{BB962C8B-B14F-4D97-AF65-F5344CB8AC3E}">
        <p14:creationId xmlns:p14="http://schemas.microsoft.com/office/powerpoint/2010/main" val="313084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10</a:t>
            </a:fld>
            <a:endParaRPr lang="fr-FR"/>
          </a:p>
        </p:txBody>
      </p:sp>
    </p:spTree>
    <p:extLst>
      <p:ext uri="{BB962C8B-B14F-4D97-AF65-F5344CB8AC3E}">
        <p14:creationId xmlns:p14="http://schemas.microsoft.com/office/powerpoint/2010/main" val="85040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11</a:t>
            </a:fld>
            <a:endParaRPr lang="fr-FR"/>
          </a:p>
        </p:txBody>
      </p:sp>
    </p:spTree>
    <p:extLst>
      <p:ext uri="{BB962C8B-B14F-4D97-AF65-F5344CB8AC3E}">
        <p14:creationId xmlns:p14="http://schemas.microsoft.com/office/powerpoint/2010/main" val="148965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12</a:t>
            </a:fld>
            <a:endParaRPr lang="fr-FR"/>
          </a:p>
        </p:txBody>
      </p:sp>
    </p:spTree>
    <p:extLst>
      <p:ext uri="{BB962C8B-B14F-4D97-AF65-F5344CB8AC3E}">
        <p14:creationId xmlns:p14="http://schemas.microsoft.com/office/powerpoint/2010/main" val="323558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a:p>
        </p:txBody>
      </p:sp>
      <p:sp>
        <p:nvSpPr>
          <p:cNvPr id="4" name="Espace réservé du numéro de diapositive 3"/>
          <p:cNvSpPr>
            <a:spLocks noGrp="1"/>
          </p:cNvSpPr>
          <p:nvPr>
            <p:ph type="sldNum" sz="quarter" idx="5"/>
          </p:nvPr>
        </p:nvSpPr>
        <p:spPr/>
        <p:txBody>
          <a:bodyPr/>
          <a:lstStyle/>
          <a:p>
            <a:fld id="{6795844E-12AC-D946-8690-1F3CC18C73F1}" type="slidenum">
              <a:rPr lang="fr-FR" smtClean="0"/>
              <a:t>14</a:t>
            </a:fld>
            <a:endParaRPr lang="fr-FR"/>
          </a:p>
        </p:txBody>
      </p:sp>
    </p:spTree>
    <p:extLst>
      <p:ext uri="{BB962C8B-B14F-4D97-AF65-F5344CB8AC3E}">
        <p14:creationId xmlns:p14="http://schemas.microsoft.com/office/powerpoint/2010/main" val="205403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Une - Page Tit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11145077" y="6178777"/>
            <a:ext cx="487855" cy="365125"/>
          </a:xfrm>
          <a:prstGeom prst="rect">
            <a:avLst/>
          </a:prstGeom>
        </p:spPr>
        <p:txBody>
          <a:bodyPr/>
          <a:lstStyle/>
          <a:p>
            <a:fld id="{758A296A-E800-9B41-97AC-B29F945EBDBC}" type="slidenum">
              <a:rPr lang="fr-FR" smtClean="0"/>
              <a:t>‹N°›</a:t>
            </a:fld>
            <a:endParaRPr lang="fr-FR" dirty="0"/>
          </a:p>
        </p:txBody>
      </p:sp>
      <p:sp>
        <p:nvSpPr>
          <p:cNvPr id="6" name="Rectangle 5"/>
          <p:cNvSpPr/>
          <p:nvPr userDrawn="1"/>
        </p:nvSpPr>
        <p:spPr>
          <a:xfrm>
            <a:off x="0" y="2320395"/>
            <a:ext cx="9018872" cy="1985768"/>
          </a:xfrm>
          <a:prstGeom prst="rect">
            <a:avLst/>
          </a:prstGeom>
          <a:solidFill>
            <a:srgbClr val="E04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3173128" y="3690003"/>
            <a:ext cx="9018872" cy="968624"/>
          </a:xfrm>
          <a:prstGeom prst="rect">
            <a:avLst/>
          </a:prstGeom>
          <a:solidFill>
            <a:srgbClr val="63A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title" hasCustomPrompt="1"/>
          </p:nvPr>
        </p:nvSpPr>
        <p:spPr>
          <a:xfrm>
            <a:off x="0" y="2493962"/>
            <a:ext cx="10515600" cy="1325563"/>
          </a:xfrm>
        </p:spPr>
        <p:txBody>
          <a:bodyPr/>
          <a:lstStyle>
            <a:lvl1pPr algn="ctr">
              <a:defRPr sz="8300" b="1" cap="all" baseline="0">
                <a:solidFill>
                  <a:schemeClr val="bg1"/>
                </a:solidFill>
              </a:defRPr>
            </a:lvl1pPr>
          </a:lstStyle>
          <a:p>
            <a:r>
              <a:rPr lang="fr-FR" dirty="0"/>
              <a:t>le titre</a:t>
            </a:r>
          </a:p>
        </p:txBody>
      </p:sp>
      <p:sp>
        <p:nvSpPr>
          <p:cNvPr id="14" name="Espace réservé du texte 13"/>
          <p:cNvSpPr>
            <a:spLocks noGrp="1"/>
          </p:cNvSpPr>
          <p:nvPr>
            <p:ph type="body" sz="quarter" idx="11" hasCustomPrompt="1"/>
          </p:nvPr>
        </p:nvSpPr>
        <p:spPr>
          <a:xfrm>
            <a:off x="3643313" y="3819525"/>
            <a:ext cx="7772400" cy="487363"/>
          </a:xfrm>
        </p:spPr>
        <p:txBody>
          <a:bodyPr>
            <a:normAutofit/>
          </a:bodyPr>
          <a:lstStyle>
            <a:lvl1pPr marL="0" indent="0">
              <a:buNone/>
              <a:defRPr sz="2800" b="1" cap="all" baseline="0">
                <a:solidFill>
                  <a:schemeClr val="bg1"/>
                </a:solidFill>
              </a:defRPr>
            </a:lvl1pPr>
          </a:lstStyle>
          <a:p>
            <a:pPr lvl="0"/>
            <a:r>
              <a:rPr lang="fr-FR" dirty="0"/>
              <a:t>SOUS TITRE</a:t>
            </a:r>
          </a:p>
        </p:txBody>
      </p:sp>
      <p:sp>
        <p:nvSpPr>
          <p:cNvPr id="18" name="Espace réservé du texte 17"/>
          <p:cNvSpPr>
            <a:spLocks noGrp="1"/>
          </p:cNvSpPr>
          <p:nvPr>
            <p:ph type="body" sz="quarter" idx="12" hasCustomPrompt="1"/>
          </p:nvPr>
        </p:nvSpPr>
        <p:spPr>
          <a:xfrm>
            <a:off x="7513983" y="6178776"/>
            <a:ext cx="3498504" cy="365125"/>
          </a:xfrm>
        </p:spPr>
        <p:txBody>
          <a:bodyPr>
            <a:noAutofit/>
          </a:bodyPr>
          <a:lstStyle>
            <a:lvl1pPr marL="0" indent="0" algn="r">
              <a:buNone/>
              <a:defRPr sz="1800" baseline="0">
                <a:solidFill>
                  <a:srgbClr val="E04512"/>
                </a:solidFill>
              </a:defRPr>
            </a:lvl1pPr>
            <a:lvl2pPr marL="457200" indent="0">
              <a:buNone/>
              <a:defRPr/>
            </a:lvl2pPr>
          </a:lstStyle>
          <a:p>
            <a:pPr lvl="0"/>
            <a:r>
              <a:rPr lang="fr-FR" dirty="0"/>
              <a:t>Date du doc/réunion</a:t>
            </a:r>
          </a:p>
        </p:txBody>
      </p:sp>
    </p:spTree>
    <p:extLst>
      <p:ext uri="{BB962C8B-B14F-4D97-AF65-F5344CB8AC3E}">
        <p14:creationId xmlns:p14="http://schemas.microsoft.com/office/powerpoint/2010/main" val="16434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intercalair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11145077" y="6178777"/>
            <a:ext cx="487855" cy="365125"/>
          </a:xfrm>
          <a:prstGeom prst="rect">
            <a:avLst/>
          </a:prstGeom>
        </p:spPr>
        <p:txBody>
          <a:bodyPr/>
          <a:lstStyle/>
          <a:p>
            <a:fld id="{758A296A-E800-9B41-97AC-B29F945EBDBC}" type="slidenum">
              <a:rPr lang="fr-FR" smtClean="0"/>
              <a:t>‹N°›</a:t>
            </a:fld>
            <a:endParaRPr lang="fr-FR" dirty="0"/>
          </a:p>
        </p:txBody>
      </p:sp>
      <p:sp>
        <p:nvSpPr>
          <p:cNvPr id="6" name="Rectangle 5"/>
          <p:cNvSpPr/>
          <p:nvPr userDrawn="1"/>
        </p:nvSpPr>
        <p:spPr>
          <a:xfrm>
            <a:off x="0" y="2320395"/>
            <a:ext cx="9018872" cy="1985768"/>
          </a:xfrm>
          <a:prstGeom prst="rect">
            <a:avLst/>
          </a:prstGeom>
          <a:solidFill>
            <a:srgbClr val="E04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3173128" y="3690003"/>
            <a:ext cx="9018872" cy="968624"/>
          </a:xfrm>
          <a:prstGeom prst="rect">
            <a:avLst/>
          </a:prstGeom>
          <a:solidFill>
            <a:srgbClr val="63A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9"/>
          <p:cNvSpPr>
            <a:spLocks noGrp="1"/>
          </p:cNvSpPr>
          <p:nvPr>
            <p:ph type="title" hasCustomPrompt="1"/>
          </p:nvPr>
        </p:nvSpPr>
        <p:spPr>
          <a:xfrm>
            <a:off x="0" y="2493962"/>
            <a:ext cx="10515600" cy="1325563"/>
          </a:xfrm>
        </p:spPr>
        <p:txBody>
          <a:bodyPr/>
          <a:lstStyle>
            <a:lvl1pPr algn="ctr">
              <a:defRPr sz="8300" b="1" cap="all" baseline="0">
                <a:solidFill>
                  <a:schemeClr val="bg1"/>
                </a:solidFill>
              </a:defRPr>
            </a:lvl1pPr>
          </a:lstStyle>
          <a:p>
            <a:r>
              <a:rPr lang="fr-FR" dirty="0"/>
              <a:t>le titre</a:t>
            </a:r>
          </a:p>
        </p:txBody>
      </p:sp>
      <p:sp>
        <p:nvSpPr>
          <p:cNvPr id="14" name="Espace réservé du texte 13"/>
          <p:cNvSpPr>
            <a:spLocks noGrp="1"/>
          </p:cNvSpPr>
          <p:nvPr>
            <p:ph type="body" sz="quarter" idx="11" hasCustomPrompt="1"/>
          </p:nvPr>
        </p:nvSpPr>
        <p:spPr>
          <a:xfrm>
            <a:off x="3643313" y="3819525"/>
            <a:ext cx="7772400" cy="487363"/>
          </a:xfrm>
        </p:spPr>
        <p:txBody>
          <a:bodyPr>
            <a:normAutofit/>
          </a:bodyPr>
          <a:lstStyle>
            <a:lvl1pPr marL="0" indent="0">
              <a:buNone/>
              <a:defRPr sz="2800" b="1" cap="all" baseline="0">
                <a:solidFill>
                  <a:schemeClr val="bg1"/>
                </a:solidFill>
              </a:defRPr>
            </a:lvl1pPr>
          </a:lstStyle>
          <a:p>
            <a:pPr lvl="0"/>
            <a:r>
              <a:rPr lang="fr-FR" dirty="0"/>
              <a:t>SOUS TITRE</a:t>
            </a:r>
          </a:p>
        </p:txBody>
      </p:sp>
    </p:spTree>
    <p:extLst>
      <p:ext uri="{BB962C8B-B14F-4D97-AF65-F5344CB8AC3E}">
        <p14:creationId xmlns:p14="http://schemas.microsoft.com/office/powerpoint/2010/main" val="32585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835" y="435013"/>
            <a:ext cx="2845904" cy="637643"/>
          </a:xfrm>
        </p:spPr>
        <p:txBody>
          <a:bodyPr/>
          <a:lstStyle>
            <a:lvl1pPr>
              <a:defRPr sz="4000"/>
            </a:lvl1pPr>
          </a:lstStyle>
          <a:p>
            <a:r>
              <a:rPr lang="fr-FR" sz="4000" b="1" dirty="0">
                <a:solidFill>
                  <a:srgbClr val="E04512"/>
                </a:solidFill>
                <a:latin typeface="Roboto" charset="0"/>
                <a:ea typeface="Roboto" charset="0"/>
                <a:cs typeface="Roboto" charset="0"/>
              </a:rPr>
              <a:t>SOMMAIRE</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
        <p:nvSpPr>
          <p:cNvPr id="8" name="Espace réservé du texte 7"/>
          <p:cNvSpPr>
            <a:spLocks noGrp="1"/>
          </p:cNvSpPr>
          <p:nvPr>
            <p:ph type="body" sz="quarter" idx="11" hasCustomPrompt="1"/>
          </p:nvPr>
        </p:nvSpPr>
        <p:spPr>
          <a:xfrm>
            <a:off x="1655763" y="1511300"/>
            <a:ext cx="9463087" cy="4133850"/>
          </a:xfrm>
        </p:spPr>
        <p:txBody>
          <a:bodyPr>
            <a:normAutofit/>
          </a:bodyPr>
          <a:lstStyle>
            <a:lvl1pPr>
              <a:defRPr sz="1600"/>
            </a:lvl1pPr>
          </a:lstStyle>
          <a:p>
            <a:pPr lvl="0"/>
            <a:r>
              <a:rPr lang="fr-FR" dirty="0"/>
              <a:t>Texte sommaire</a:t>
            </a:r>
          </a:p>
          <a:p>
            <a:pPr lvl="0"/>
            <a:r>
              <a:rPr lang="fr-FR" dirty="0"/>
              <a:t>Texte sommaire</a:t>
            </a:r>
          </a:p>
          <a:p>
            <a:pPr lvl="0"/>
            <a:r>
              <a:rPr lang="fr-FR" dirty="0"/>
              <a:t>Texte sommaire</a:t>
            </a:r>
          </a:p>
          <a:p>
            <a:pPr lvl="0"/>
            <a:endParaRPr lang="fr-FR" dirty="0"/>
          </a:p>
        </p:txBody>
      </p:sp>
    </p:spTree>
    <p:extLst>
      <p:ext uri="{BB962C8B-B14F-4D97-AF65-F5344CB8AC3E}">
        <p14:creationId xmlns:p14="http://schemas.microsoft.com/office/powerpoint/2010/main" val="76094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918608" y="6178777"/>
            <a:ext cx="2743200" cy="365125"/>
          </a:xfrm>
          <a:prstGeom prst="rect">
            <a:avLst/>
          </a:prstGeom>
        </p:spPr>
        <p:txBody>
          <a:bodyPr/>
          <a:lstStyle>
            <a:lvl1pPr>
              <a:defRPr sz="1300" baseline="0">
                <a:solidFill>
                  <a:srgbClr val="2E8FCE"/>
                </a:solidFill>
              </a:defRPr>
            </a:lvl1pPr>
          </a:lstStyle>
          <a:p>
            <a:fld id="{758A296A-E800-9B41-97AC-B29F945EBDBC}" type="slidenum">
              <a:rPr lang="fr-FR" smtClean="0"/>
              <a:pPr/>
              <a:t>‹N°›</a:t>
            </a:fld>
            <a:endParaRPr lang="fr-FR" dirty="0"/>
          </a:p>
        </p:txBody>
      </p:sp>
      <p:sp>
        <p:nvSpPr>
          <p:cNvPr id="2" name="Titre 1"/>
          <p:cNvSpPr>
            <a:spLocks noGrp="1"/>
          </p:cNvSpPr>
          <p:nvPr>
            <p:ph type="title" hasCustomPrompt="1"/>
          </p:nvPr>
        </p:nvSpPr>
        <p:spPr>
          <a:xfrm>
            <a:off x="838200" y="753835"/>
            <a:ext cx="10515600" cy="624391"/>
          </a:xfrm>
        </p:spPr>
        <p:txBody>
          <a:bodyPr/>
          <a:lstStyle>
            <a:lvl1pPr>
              <a:defRPr sz="2800"/>
            </a:lvl1pPr>
          </a:lstStyle>
          <a:p>
            <a:r>
              <a:rPr lang="fr-FR" dirty="0"/>
              <a:t>Titre</a:t>
            </a:r>
          </a:p>
        </p:txBody>
      </p:sp>
      <p:sp>
        <p:nvSpPr>
          <p:cNvPr id="5" name="Espace réservé du texte 4"/>
          <p:cNvSpPr>
            <a:spLocks noGrp="1"/>
          </p:cNvSpPr>
          <p:nvPr>
            <p:ph type="body" sz="quarter" idx="11"/>
          </p:nvPr>
        </p:nvSpPr>
        <p:spPr>
          <a:xfrm>
            <a:off x="838200" y="1630363"/>
            <a:ext cx="10515600" cy="3895725"/>
          </a:xfrm>
        </p:spPr>
        <p:txBody>
          <a:bodyPr/>
          <a:lstStyle>
            <a:lvl1pPr>
              <a:defRPr sz="1800"/>
            </a:lvl1pPr>
            <a:lvl2pPr>
              <a:defRPr sz="1800"/>
            </a:lvl2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554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47825" y="2607813"/>
            <a:ext cx="10515600" cy="1325563"/>
          </a:xfrm>
        </p:spPr>
        <p:txBody>
          <a:bodyPr/>
          <a:lstStyle>
            <a:lvl1pPr algn="ctr">
              <a:defRPr baseline="0"/>
            </a:lvl1pPr>
          </a:lstStyle>
          <a:p>
            <a:r>
              <a:rPr lang="fr-FR" dirty="0"/>
              <a:t>GROS TITRE</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Tree>
    <p:extLst>
      <p:ext uri="{BB962C8B-B14F-4D97-AF65-F5344CB8AC3E}">
        <p14:creationId xmlns:p14="http://schemas.microsoft.com/office/powerpoint/2010/main" val="10097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0" y="769386"/>
            <a:ext cx="10515600" cy="1325563"/>
          </a:xfrm>
        </p:spPr>
        <p:txBody>
          <a:bodyPr/>
          <a:lstStyle>
            <a:lvl1pPr>
              <a:defRPr baseline="0"/>
            </a:lvl1pPr>
          </a:lstStyle>
          <a:p>
            <a:r>
              <a:rPr lang="fr-FR" dirty="0"/>
              <a:t>Titre + 2 col</a:t>
            </a:r>
          </a:p>
        </p:txBody>
      </p:sp>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
        <p:nvSpPr>
          <p:cNvPr id="7" name="Espace réservé du texte 6"/>
          <p:cNvSpPr>
            <a:spLocks noGrp="1"/>
          </p:cNvSpPr>
          <p:nvPr>
            <p:ph type="body" sz="quarter" idx="11"/>
          </p:nvPr>
        </p:nvSpPr>
        <p:spPr>
          <a:xfrm>
            <a:off x="838200" y="2261970"/>
            <a:ext cx="4320941" cy="29733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6"/>
          <p:cNvSpPr>
            <a:spLocks noGrp="1"/>
          </p:cNvSpPr>
          <p:nvPr>
            <p:ph type="body" sz="quarter" idx="12"/>
          </p:nvPr>
        </p:nvSpPr>
        <p:spPr>
          <a:xfrm>
            <a:off x="7039109" y="2261970"/>
            <a:ext cx="4314691" cy="29733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75155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073000D8-76C1-C141-96D1-BDD2B671C0E1}" type="slidenum">
              <a:rPr lang="fr-FR" smtClean="0"/>
              <a:t>‹N°›</a:t>
            </a:fld>
            <a:endParaRPr lang="fr-FR"/>
          </a:p>
        </p:txBody>
      </p:sp>
    </p:spTree>
    <p:extLst>
      <p:ext uri="{BB962C8B-B14F-4D97-AF65-F5344CB8AC3E}">
        <p14:creationId xmlns:p14="http://schemas.microsoft.com/office/powerpoint/2010/main" val="127486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51422" y="2339021"/>
            <a:ext cx="10515600" cy="3195505"/>
          </a:xfrm>
          <a:prstGeom prst="rect">
            <a:avLst/>
          </a:prstGeom>
        </p:spPr>
        <p:txBody>
          <a:bodyPr vert="horz" lIns="91440" tIns="45720" rIns="91440" bIns="45720" rtlCol="0">
            <a:normAutofit/>
          </a:bodyPr>
          <a:lstStyle/>
          <a:p>
            <a:pPr lvl="0"/>
            <a:r>
              <a:rPr lang="fr-FR" dirty="0"/>
              <a:t>28 PT - GRAND TITRE</a:t>
            </a:r>
          </a:p>
          <a:p>
            <a:pPr lvl="1"/>
            <a:r>
              <a:rPr lang="fr-FR" dirty="0"/>
              <a:t>ROBOTO 19 PT -SS TITRE PAGE DE GARDE (BLANC)</a:t>
            </a:r>
          </a:p>
          <a:p>
            <a:pPr lvl="2"/>
            <a:r>
              <a:rPr lang="fr-FR" dirty="0"/>
              <a:t>ROBOTO 15 PT PAGE A PUCES</a:t>
            </a:r>
          </a:p>
          <a:p>
            <a:pPr lvl="3"/>
            <a:r>
              <a:rPr lang="fr-FR" dirty="0" err="1"/>
              <a:t>Roboto</a:t>
            </a:r>
            <a:r>
              <a:rPr lang="fr-FR" dirty="0"/>
              <a:t> 14 pt paragraphe</a:t>
            </a:r>
          </a:p>
          <a:p>
            <a:pPr lvl="4"/>
            <a:r>
              <a:rPr lang="fr-FR" dirty="0"/>
              <a:t>Cinquième niveau</a:t>
            </a:r>
          </a:p>
        </p:txBody>
      </p:sp>
      <p:pic>
        <p:nvPicPr>
          <p:cNvPr id="7" name="Imag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0408" y="5973537"/>
            <a:ext cx="11778404" cy="775606"/>
          </a:xfrm>
          <a:prstGeom prst="rect">
            <a:avLst/>
          </a:prstGeom>
        </p:spPr>
      </p:pic>
      <p:pic>
        <p:nvPicPr>
          <p:cNvPr id="8" name="Imag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0407" y="142318"/>
            <a:ext cx="11778405" cy="172506"/>
          </a:xfrm>
          <a:prstGeom prst="rect">
            <a:avLst/>
          </a:prstGeom>
        </p:spPr>
      </p:pic>
      <p:sp>
        <p:nvSpPr>
          <p:cNvPr id="6" name="Espace réservé du titre 5"/>
          <p:cNvSpPr>
            <a:spLocks noGrp="1"/>
          </p:cNvSpPr>
          <p:nvPr>
            <p:ph type="title"/>
          </p:nvPr>
        </p:nvSpPr>
        <p:spPr>
          <a:xfrm>
            <a:off x="838200" y="753836"/>
            <a:ext cx="10515600" cy="730408"/>
          </a:xfrm>
          <a:prstGeom prst="rect">
            <a:avLst/>
          </a:prstGeom>
        </p:spPr>
        <p:txBody>
          <a:bodyPr vert="horz" lIns="91440" tIns="45720" rIns="91440" bIns="45720" rtlCol="0" anchor="ctr">
            <a:noAutofit/>
          </a:bodyPr>
          <a:lstStyle/>
          <a:p>
            <a:r>
              <a:rPr lang="fr-FR" dirty="0"/>
              <a:t>ROBOTO 28PT</a:t>
            </a:r>
          </a:p>
        </p:txBody>
      </p:sp>
      <p:sp>
        <p:nvSpPr>
          <p:cNvPr id="2" name="Espace réservé du numéro de diapositive 1"/>
          <p:cNvSpPr>
            <a:spLocks noGrp="1"/>
          </p:cNvSpPr>
          <p:nvPr>
            <p:ph type="sldNum" sz="quarter" idx="4"/>
          </p:nvPr>
        </p:nvSpPr>
        <p:spPr>
          <a:xfrm>
            <a:off x="8908983" y="62251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000D8-76C1-C141-96D1-BDD2B671C0E1}" type="slidenum">
              <a:rPr lang="fr-FR" smtClean="0"/>
              <a:t>‹N°›</a:t>
            </a:fld>
            <a:endParaRPr lang="fr-FR"/>
          </a:p>
        </p:txBody>
      </p:sp>
      <p:pic>
        <p:nvPicPr>
          <p:cNvPr id="9" name="Image 8">
            <a:extLst>
              <a:ext uri="{FF2B5EF4-FFF2-40B4-BE49-F238E27FC236}">
                <a16:creationId xmlns:a16="http://schemas.microsoft.com/office/drawing/2014/main" id="{12E230A6-CA15-4BF8-8565-08D464F5638D}"/>
              </a:ext>
            </a:extLst>
          </p:cNvPr>
          <p:cNvPicPr>
            <a:picLocks noChangeAspect="1"/>
          </p:cNvPicPr>
          <p:nvPr userDrawn="1"/>
        </p:nvPicPr>
        <p:blipFill>
          <a:blip r:embed="rId11"/>
          <a:stretch>
            <a:fillRect/>
          </a:stretch>
        </p:blipFill>
        <p:spPr>
          <a:xfrm>
            <a:off x="838200" y="5952948"/>
            <a:ext cx="2092745" cy="544428"/>
          </a:xfrm>
          <a:prstGeom prst="rect">
            <a:avLst/>
          </a:prstGeom>
        </p:spPr>
      </p:pic>
    </p:spTree>
    <p:extLst>
      <p:ext uri="{BB962C8B-B14F-4D97-AF65-F5344CB8AC3E}">
        <p14:creationId xmlns:p14="http://schemas.microsoft.com/office/powerpoint/2010/main" val="648104920"/>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7" r:id="rId3"/>
    <p:sldLayoutId id="2147483652" r:id="rId4"/>
    <p:sldLayoutId id="2147483653"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2800" kern="1200" baseline="0">
          <a:solidFill>
            <a:srgbClr val="E04512"/>
          </a:solidFill>
          <a:latin typeface="Roboto" charset="0"/>
          <a:ea typeface="Roboto" charset="0"/>
          <a:cs typeface="Roboto" charset="0"/>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9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17" Type="http://schemas.openxmlformats.org/officeDocument/2006/relationships/customXml" Target="../ink/ink102.xml"/><Relationship Id="rId21" Type="http://schemas.openxmlformats.org/officeDocument/2006/relationships/customXml" Target="../ink/ink9.xml"/><Relationship Id="rId63" Type="http://schemas.openxmlformats.org/officeDocument/2006/relationships/customXml" Target="../ink/ink48.xml"/><Relationship Id="rId159" Type="http://schemas.openxmlformats.org/officeDocument/2006/relationships/customXml" Target="../ink/ink143.xml"/><Relationship Id="rId170" Type="http://schemas.openxmlformats.org/officeDocument/2006/relationships/customXml" Target="../ink/ink154.xml"/><Relationship Id="rId226" Type="http://schemas.openxmlformats.org/officeDocument/2006/relationships/customXml" Target="../ink/ink210.xml"/><Relationship Id="rId268" Type="http://schemas.openxmlformats.org/officeDocument/2006/relationships/customXml" Target="../ink/ink245.xml"/><Relationship Id="rId32" Type="http://schemas.openxmlformats.org/officeDocument/2006/relationships/customXml" Target="../ink/ink18.xml"/><Relationship Id="rId74" Type="http://schemas.openxmlformats.org/officeDocument/2006/relationships/customXml" Target="../ink/ink59.xml"/><Relationship Id="rId128" Type="http://schemas.openxmlformats.org/officeDocument/2006/relationships/customXml" Target="../ink/ink112.xml"/><Relationship Id="rId5" Type="http://schemas.openxmlformats.org/officeDocument/2006/relationships/customXml" Target="../ink/ink1.xml"/><Relationship Id="rId181" Type="http://schemas.openxmlformats.org/officeDocument/2006/relationships/customXml" Target="../ink/ink165.xml"/><Relationship Id="rId237" Type="http://schemas.openxmlformats.org/officeDocument/2006/relationships/image" Target="../media/image29.png"/><Relationship Id="rId258" Type="http://schemas.openxmlformats.org/officeDocument/2006/relationships/customXml" Target="../ink/ink235.xml"/><Relationship Id="rId279" Type="http://schemas.openxmlformats.org/officeDocument/2006/relationships/image" Target="../media/image34.png"/><Relationship Id="rId22" Type="http://schemas.openxmlformats.org/officeDocument/2006/relationships/image" Target="../media/image20.png"/><Relationship Id="rId43" Type="http://schemas.openxmlformats.org/officeDocument/2006/relationships/customXml" Target="../ink/ink29.xml"/><Relationship Id="rId64" Type="http://schemas.openxmlformats.org/officeDocument/2006/relationships/customXml" Target="../ink/ink49.xml"/><Relationship Id="rId118" Type="http://schemas.openxmlformats.org/officeDocument/2006/relationships/customXml" Target="../ink/ink103.xml"/><Relationship Id="rId139" Type="http://schemas.openxmlformats.org/officeDocument/2006/relationships/customXml" Target="../ink/ink123.xml"/><Relationship Id="rId85" Type="http://schemas.openxmlformats.org/officeDocument/2006/relationships/customXml" Target="../ink/ink70.xml"/><Relationship Id="rId150" Type="http://schemas.openxmlformats.org/officeDocument/2006/relationships/customXml" Target="../ink/ink134.xml"/><Relationship Id="rId171" Type="http://schemas.openxmlformats.org/officeDocument/2006/relationships/customXml" Target="../ink/ink155.xml"/><Relationship Id="rId192" Type="http://schemas.openxmlformats.org/officeDocument/2006/relationships/customXml" Target="../ink/ink176.xml"/><Relationship Id="rId206" Type="http://schemas.openxmlformats.org/officeDocument/2006/relationships/customXml" Target="../ink/ink190.xml"/><Relationship Id="rId227" Type="http://schemas.openxmlformats.org/officeDocument/2006/relationships/image" Target="../media/image24.png"/><Relationship Id="rId248" Type="http://schemas.openxmlformats.org/officeDocument/2006/relationships/customXml" Target="../ink/ink225.xml"/><Relationship Id="rId269" Type="http://schemas.openxmlformats.org/officeDocument/2006/relationships/image" Target="../media/image31.png"/><Relationship Id="rId12" Type="http://schemas.openxmlformats.org/officeDocument/2006/relationships/image" Target="../media/image15.png"/><Relationship Id="rId33" Type="http://schemas.openxmlformats.org/officeDocument/2006/relationships/customXml" Target="../ink/ink19.xml"/><Relationship Id="rId108" Type="http://schemas.openxmlformats.org/officeDocument/2006/relationships/customXml" Target="../ink/ink93.xml"/><Relationship Id="rId129" Type="http://schemas.openxmlformats.org/officeDocument/2006/relationships/customXml" Target="../ink/ink113.xml"/><Relationship Id="rId54" Type="http://schemas.openxmlformats.org/officeDocument/2006/relationships/customXml" Target="../ink/ink39.xml"/><Relationship Id="rId75" Type="http://schemas.openxmlformats.org/officeDocument/2006/relationships/customXml" Target="../ink/ink60.xml"/><Relationship Id="rId96" Type="http://schemas.openxmlformats.org/officeDocument/2006/relationships/customXml" Target="../ink/ink81.xml"/><Relationship Id="rId140" Type="http://schemas.openxmlformats.org/officeDocument/2006/relationships/customXml" Target="../ink/ink124.xml"/><Relationship Id="rId161" Type="http://schemas.openxmlformats.org/officeDocument/2006/relationships/customXml" Target="../ink/ink145.xml"/><Relationship Id="rId182" Type="http://schemas.openxmlformats.org/officeDocument/2006/relationships/customXml" Target="../ink/ink166.xml"/><Relationship Id="rId217" Type="http://schemas.openxmlformats.org/officeDocument/2006/relationships/customXml" Target="../ink/ink201.xml"/><Relationship Id="rId6" Type="http://schemas.openxmlformats.org/officeDocument/2006/relationships/image" Target="../media/image12.png"/><Relationship Id="rId238" Type="http://schemas.openxmlformats.org/officeDocument/2006/relationships/customXml" Target="../ink/ink216.xml"/><Relationship Id="rId259" Type="http://schemas.openxmlformats.org/officeDocument/2006/relationships/customXml" Target="../ink/ink236.xml"/><Relationship Id="rId23" Type="http://schemas.openxmlformats.org/officeDocument/2006/relationships/customXml" Target="../ink/ink10.xml"/><Relationship Id="rId119" Type="http://schemas.openxmlformats.org/officeDocument/2006/relationships/customXml" Target="../ink/ink104.xml"/><Relationship Id="rId270" Type="http://schemas.openxmlformats.org/officeDocument/2006/relationships/customXml" Target="../ink/ink246.xml"/><Relationship Id="rId44" Type="http://schemas.openxmlformats.org/officeDocument/2006/relationships/customXml" Target="../ink/ink30.xml"/><Relationship Id="rId65" Type="http://schemas.openxmlformats.org/officeDocument/2006/relationships/customXml" Target="../ink/ink50.xml"/><Relationship Id="rId86" Type="http://schemas.openxmlformats.org/officeDocument/2006/relationships/customXml" Target="../ink/ink71.xml"/><Relationship Id="rId130" Type="http://schemas.openxmlformats.org/officeDocument/2006/relationships/customXml" Target="../ink/ink114.xml"/><Relationship Id="rId151" Type="http://schemas.openxmlformats.org/officeDocument/2006/relationships/customXml" Target="../ink/ink135.xml"/><Relationship Id="rId172" Type="http://schemas.openxmlformats.org/officeDocument/2006/relationships/customXml" Target="../ink/ink156.xml"/><Relationship Id="rId193" Type="http://schemas.openxmlformats.org/officeDocument/2006/relationships/customXml" Target="../ink/ink177.xml"/><Relationship Id="rId207" Type="http://schemas.openxmlformats.org/officeDocument/2006/relationships/customXml" Target="../ink/ink191.xml"/><Relationship Id="rId228" Type="http://schemas.openxmlformats.org/officeDocument/2006/relationships/customXml" Target="../ink/ink211.xml"/><Relationship Id="rId249" Type="http://schemas.openxmlformats.org/officeDocument/2006/relationships/customXml" Target="../ink/ink226.xml"/><Relationship Id="rId13" Type="http://schemas.openxmlformats.org/officeDocument/2006/relationships/customXml" Target="../ink/ink5.xml"/><Relationship Id="rId109" Type="http://schemas.openxmlformats.org/officeDocument/2006/relationships/customXml" Target="../ink/ink94.xml"/><Relationship Id="rId260" Type="http://schemas.openxmlformats.org/officeDocument/2006/relationships/customXml" Target="../ink/ink237.xml"/><Relationship Id="rId34" Type="http://schemas.openxmlformats.org/officeDocument/2006/relationships/customXml" Target="../ink/ink20.xml"/><Relationship Id="rId55" Type="http://schemas.openxmlformats.org/officeDocument/2006/relationships/customXml" Target="../ink/ink40.xml"/><Relationship Id="rId76" Type="http://schemas.openxmlformats.org/officeDocument/2006/relationships/customXml" Target="../ink/ink61.xml"/><Relationship Id="rId97" Type="http://schemas.openxmlformats.org/officeDocument/2006/relationships/customXml" Target="../ink/ink82.xml"/><Relationship Id="rId120" Type="http://schemas.openxmlformats.org/officeDocument/2006/relationships/customXml" Target="../ink/ink105.xml"/><Relationship Id="rId141" Type="http://schemas.openxmlformats.org/officeDocument/2006/relationships/customXml" Target="../ink/ink125.xml"/><Relationship Id="rId7" Type="http://schemas.openxmlformats.org/officeDocument/2006/relationships/customXml" Target="../ink/ink2.xml"/><Relationship Id="rId162" Type="http://schemas.openxmlformats.org/officeDocument/2006/relationships/customXml" Target="../ink/ink146.xml"/><Relationship Id="rId183" Type="http://schemas.openxmlformats.org/officeDocument/2006/relationships/customXml" Target="../ink/ink167.xml"/><Relationship Id="rId218" Type="http://schemas.openxmlformats.org/officeDocument/2006/relationships/customXml" Target="../ink/ink202.xml"/><Relationship Id="rId239" Type="http://schemas.openxmlformats.org/officeDocument/2006/relationships/image" Target="../media/image30.png"/><Relationship Id="rId250" Type="http://schemas.openxmlformats.org/officeDocument/2006/relationships/customXml" Target="../ink/ink227.xml"/><Relationship Id="rId271" Type="http://schemas.openxmlformats.org/officeDocument/2006/relationships/image" Target="../media/image32.png"/><Relationship Id="rId24" Type="http://schemas.openxmlformats.org/officeDocument/2006/relationships/customXml" Target="../ink/ink11.xml"/><Relationship Id="rId45" Type="http://schemas.openxmlformats.org/officeDocument/2006/relationships/customXml" Target="../ink/ink31.xml"/><Relationship Id="rId66" Type="http://schemas.openxmlformats.org/officeDocument/2006/relationships/customXml" Target="../ink/ink51.xml"/><Relationship Id="rId87" Type="http://schemas.openxmlformats.org/officeDocument/2006/relationships/customXml" Target="../ink/ink72.xml"/><Relationship Id="rId110" Type="http://schemas.openxmlformats.org/officeDocument/2006/relationships/customXml" Target="../ink/ink95.xml"/><Relationship Id="rId131" Type="http://schemas.openxmlformats.org/officeDocument/2006/relationships/customXml" Target="../ink/ink115.xml"/><Relationship Id="rId152" Type="http://schemas.openxmlformats.org/officeDocument/2006/relationships/customXml" Target="../ink/ink136.xml"/><Relationship Id="rId173" Type="http://schemas.openxmlformats.org/officeDocument/2006/relationships/customXml" Target="../ink/ink157.xml"/><Relationship Id="rId194" Type="http://schemas.openxmlformats.org/officeDocument/2006/relationships/customXml" Target="../ink/ink178.xml"/><Relationship Id="rId208" Type="http://schemas.openxmlformats.org/officeDocument/2006/relationships/customXml" Target="../ink/ink192.xml"/><Relationship Id="rId229" Type="http://schemas.openxmlformats.org/officeDocument/2006/relationships/image" Target="../media/image25.png"/><Relationship Id="rId240" Type="http://schemas.openxmlformats.org/officeDocument/2006/relationships/customXml" Target="../ink/ink217.xml"/><Relationship Id="rId261" Type="http://schemas.openxmlformats.org/officeDocument/2006/relationships/customXml" Target="../ink/ink238.xml"/><Relationship Id="rId14" Type="http://schemas.openxmlformats.org/officeDocument/2006/relationships/image" Target="../media/image16.png"/><Relationship Id="rId35" Type="http://schemas.openxmlformats.org/officeDocument/2006/relationships/customXml" Target="../ink/ink21.xml"/><Relationship Id="rId56" Type="http://schemas.openxmlformats.org/officeDocument/2006/relationships/customXml" Target="../ink/ink41.xml"/><Relationship Id="rId77" Type="http://schemas.openxmlformats.org/officeDocument/2006/relationships/customXml" Target="../ink/ink62.xml"/><Relationship Id="rId100" Type="http://schemas.openxmlformats.org/officeDocument/2006/relationships/customXml" Target="../ink/ink85.xml"/><Relationship Id="rId8" Type="http://schemas.openxmlformats.org/officeDocument/2006/relationships/image" Target="../media/image13.png"/><Relationship Id="rId98" Type="http://schemas.openxmlformats.org/officeDocument/2006/relationships/customXml" Target="../ink/ink83.xml"/><Relationship Id="rId121" Type="http://schemas.openxmlformats.org/officeDocument/2006/relationships/image" Target="../media/image23.png"/><Relationship Id="rId142" Type="http://schemas.openxmlformats.org/officeDocument/2006/relationships/customXml" Target="../ink/ink126.xml"/><Relationship Id="rId163" Type="http://schemas.openxmlformats.org/officeDocument/2006/relationships/customXml" Target="../ink/ink147.xml"/><Relationship Id="rId184" Type="http://schemas.openxmlformats.org/officeDocument/2006/relationships/customXml" Target="../ink/ink168.xml"/><Relationship Id="rId219" Type="http://schemas.openxmlformats.org/officeDocument/2006/relationships/customXml" Target="../ink/ink203.xml"/><Relationship Id="rId230" Type="http://schemas.openxmlformats.org/officeDocument/2006/relationships/customXml" Target="../ink/ink212.xml"/><Relationship Id="rId251" Type="http://schemas.openxmlformats.org/officeDocument/2006/relationships/customXml" Target="../ink/ink228.xml"/><Relationship Id="rId25" Type="http://schemas.openxmlformats.org/officeDocument/2006/relationships/image" Target="../media/image21.png"/><Relationship Id="rId46" Type="http://schemas.openxmlformats.org/officeDocument/2006/relationships/customXml" Target="../ink/ink32.xml"/><Relationship Id="rId67" Type="http://schemas.openxmlformats.org/officeDocument/2006/relationships/customXml" Target="../ink/ink52.xml"/><Relationship Id="rId272" Type="http://schemas.openxmlformats.org/officeDocument/2006/relationships/customXml" Target="../ink/ink247.xml"/><Relationship Id="rId88" Type="http://schemas.openxmlformats.org/officeDocument/2006/relationships/customXml" Target="../ink/ink73.xml"/><Relationship Id="rId111" Type="http://schemas.openxmlformats.org/officeDocument/2006/relationships/customXml" Target="../ink/ink96.xml"/><Relationship Id="rId132" Type="http://schemas.openxmlformats.org/officeDocument/2006/relationships/customXml" Target="../ink/ink116.xml"/><Relationship Id="rId153" Type="http://schemas.openxmlformats.org/officeDocument/2006/relationships/customXml" Target="../ink/ink137.xml"/><Relationship Id="rId174" Type="http://schemas.openxmlformats.org/officeDocument/2006/relationships/customXml" Target="../ink/ink158.xml"/><Relationship Id="rId195" Type="http://schemas.openxmlformats.org/officeDocument/2006/relationships/customXml" Target="../ink/ink179.xml"/><Relationship Id="rId209" Type="http://schemas.openxmlformats.org/officeDocument/2006/relationships/customXml" Target="../ink/ink193.xml"/><Relationship Id="rId220" Type="http://schemas.openxmlformats.org/officeDocument/2006/relationships/customXml" Target="../ink/ink204.xml"/><Relationship Id="rId241" Type="http://schemas.openxmlformats.org/officeDocument/2006/relationships/customXml" Target="../ink/ink218.xml"/><Relationship Id="rId15" Type="http://schemas.openxmlformats.org/officeDocument/2006/relationships/customXml" Target="../ink/ink6.xml"/><Relationship Id="rId36" Type="http://schemas.openxmlformats.org/officeDocument/2006/relationships/customXml" Target="../ink/ink22.xml"/><Relationship Id="rId57" Type="http://schemas.openxmlformats.org/officeDocument/2006/relationships/customXml" Target="../ink/ink42.xml"/><Relationship Id="rId262" Type="http://schemas.openxmlformats.org/officeDocument/2006/relationships/customXml" Target="../ink/ink239.xml"/><Relationship Id="rId78" Type="http://schemas.openxmlformats.org/officeDocument/2006/relationships/customXml" Target="../ink/ink63.xml"/><Relationship Id="rId99" Type="http://schemas.openxmlformats.org/officeDocument/2006/relationships/customXml" Target="../ink/ink84.xml"/><Relationship Id="rId101" Type="http://schemas.openxmlformats.org/officeDocument/2006/relationships/customXml" Target="../ink/ink86.xml"/><Relationship Id="rId122" Type="http://schemas.openxmlformats.org/officeDocument/2006/relationships/customXml" Target="../ink/ink106.xml"/><Relationship Id="rId143" Type="http://schemas.openxmlformats.org/officeDocument/2006/relationships/customXml" Target="../ink/ink127.xml"/><Relationship Id="rId164" Type="http://schemas.openxmlformats.org/officeDocument/2006/relationships/customXml" Target="../ink/ink148.xml"/><Relationship Id="rId185" Type="http://schemas.openxmlformats.org/officeDocument/2006/relationships/customXml" Target="../ink/ink169.xml"/><Relationship Id="rId9" Type="http://schemas.openxmlformats.org/officeDocument/2006/relationships/customXml" Target="../ink/ink3.xml"/><Relationship Id="rId210" Type="http://schemas.openxmlformats.org/officeDocument/2006/relationships/customXml" Target="../ink/ink194.xml"/><Relationship Id="rId26" Type="http://schemas.openxmlformats.org/officeDocument/2006/relationships/customXml" Target="../ink/ink12.xml"/><Relationship Id="rId231" Type="http://schemas.openxmlformats.org/officeDocument/2006/relationships/image" Target="../media/image26.png"/><Relationship Id="rId252" Type="http://schemas.openxmlformats.org/officeDocument/2006/relationships/customXml" Target="../ink/ink229.xml"/><Relationship Id="rId273" Type="http://schemas.openxmlformats.org/officeDocument/2006/relationships/customXml" Target="../ink/ink248.xml"/><Relationship Id="rId47" Type="http://schemas.openxmlformats.org/officeDocument/2006/relationships/customXml" Target="../ink/ink33.xml"/><Relationship Id="rId68" Type="http://schemas.openxmlformats.org/officeDocument/2006/relationships/customXml" Target="../ink/ink53.xml"/><Relationship Id="rId89" Type="http://schemas.openxmlformats.org/officeDocument/2006/relationships/customXml" Target="../ink/ink74.xml"/><Relationship Id="rId112" Type="http://schemas.openxmlformats.org/officeDocument/2006/relationships/customXml" Target="../ink/ink97.xml"/><Relationship Id="rId133" Type="http://schemas.openxmlformats.org/officeDocument/2006/relationships/customXml" Target="../ink/ink117.xml"/><Relationship Id="rId154" Type="http://schemas.openxmlformats.org/officeDocument/2006/relationships/customXml" Target="../ink/ink138.xml"/><Relationship Id="rId175" Type="http://schemas.openxmlformats.org/officeDocument/2006/relationships/customXml" Target="../ink/ink159.xml"/><Relationship Id="rId196" Type="http://schemas.openxmlformats.org/officeDocument/2006/relationships/customXml" Target="../ink/ink180.xml"/><Relationship Id="rId200" Type="http://schemas.openxmlformats.org/officeDocument/2006/relationships/customXml" Target="../ink/ink184.xml"/><Relationship Id="rId16" Type="http://schemas.openxmlformats.org/officeDocument/2006/relationships/image" Target="../media/image17.png"/><Relationship Id="rId221" Type="http://schemas.openxmlformats.org/officeDocument/2006/relationships/customXml" Target="../ink/ink205.xml"/><Relationship Id="rId242" Type="http://schemas.openxmlformats.org/officeDocument/2006/relationships/customXml" Target="../ink/ink219.xml"/><Relationship Id="rId263" Type="http://schemas.openxmlformats.org/officeDocument/2006/relationships/customXml" Target="../ink/ink240.xml"/><Relationship Id="rId37" Type="http://schemas.openxmlformats.org/officeDocument/2006/relationships/customXml" Target="../ink/ink23.xml"/><Relationship Id="rId58" Type="http://schemas.openxmlformats.org/officeDocument/2006/relationships/customXml" Target="../ink/ink43.xml"/><Relationship Id="rId79" Type="http://schemas.openxmlformats.org/officeDocument/2006/relationships/customXml" Target="../ink/ink64.xml"/><Relationship Id="rId102" Type="http://schemas.openxmlformats.org/officeDocument/2006/relationships/customXml" Target="../ink/ink87.xml"/><Relationship Id="rId123" Type="http://schemas.openxmlformats.org/officeDocument/2006/relationships/customXml" Target="../ink/ink107.xml"/><Relationship Id="rId144" Type="http://schemas.openxmlformats.org/officeDocument/2006/relationships/customXml" Target="../ink/ink128.xml"/><Relationship Id="rId90" Type="http://schemas.openxmlformats.org/officeDocument/2006/relationships/customXml" Target="../ink/ink75.xml"/><Relationship Id="rId165" Type="http://schemas.openxmlformats.org/officeDocument/2006/relationships/customXml" Target="../ink/ink149.xml"/><Relationship Id="rId186" Type="http://schemas.openxmlformats.org/officeDocument/2006/relationships/customXml" Target="../ink/ink170.xml"/><Relationship Id="rId211" Type="http://schemas.openxmlformats.org/officeDocument/2006/relationships/customXml" Target="../ink/ink195.xml"/><Relationship Id="rId232" Type="http://schemas.openxmlformats.org/officeDocument/2006/relationships/customXml" Target="../ink/ink213.xml"/><Relationship Id="rId253" Type="http://schemas.openxmlformats.org/officeDocument/2006/relationships/customXml" Target="../ink/ink230.xml"/><Relationship Id="rId274" Type="http://schemas.openxmlformats.org/officeDocument/2006/relationships/customXml" Target="../ink/ink249.xml"/><Relationship Id="rId27" Type="http://schemas.openxmlformats.org/officeDocument/2006/relationships/customXml" Target="../ink/ink13.xml"/><Relationship Id="rId48" Type="http://schemas.openxmlformats.org/officeDocument/2006/relationships/customXml" Target="../ink/ink34.xml"/><Relationship Id="rId69" Type="http://schemas.openxmlformats.org/officeDocument/2006/relationships/customXml" Target="../ink/ink54.xml"/><Relationship Id="rId113" Type="http://schemas.openxmlformats.org/officeDocument/2006/relationships/customXml" Target="../ink/ink98.xml"/><Relationship Id="rId134" Type="http://schemas.openxmlformats.org/officeDocument/2006/relationships/customXml" Target="../ink/ink118.xml"/><Relationship Id="rId80" Type="http://schemas.openxmlformats.org/officeDocument/2006/relationships/customXml" Target="../ink/ink65.xml"/><Relationship Id="rId155" Type="http://schemas.openxmlformats.org/officeDocument/2006/relationships/customXml" Target="../ink/ink139.xml"/><Relationship Id="rId176" Type="http://schemas.openxmlformats.org/officeDocument/2006/relationships/customXml" Target="../ink/ink160.xml"/><Relationship Id="rId197" Type="http://schemas.openxmlformats.org/officeDocument/2006/relationships/customXml" Target="../ink/ink181.xml"/><Relationship Id="rId201" Type="http://schemas.openxmlformats.org/officeDocument/2006/relationships/customXml" Target="../ink/ink185.xml"/><Relationship Id="rId222" Type="http://schemas.openxmlformats.org/officeDocument/2006/relationships/customXml" Target="../ink/ink206.xml"/><Relationship Id="rId243" Type="http://schemas.openxmlformats.org/officeDocument/2006/relationships/customXml" Target="../ink/ink220.xml"/><Relationship Id="rId264" Type="http://schemas.openxmlformats.org/officeDocument/2006/relationships/customXml" Target="../ink/ink241.xml"/><Relationship Id="rId17" Type="http://schemas.openxmlformats.org/officeDocument/2006/relationships/customXml" Target="../ink/ink7.xml"/><Relationship Id="rId38" Type="http://schemas.openxmlformats.org/officeDocument/2006/relationships/customXml" Target="../ink/ink24.xml"/><Relationship Id="rId59" Type="http://schemas.openxmlformats.org/officeDocument/2006/relationships/customXml" Target="../ink/ink44.xml"/><Relationship Id="rId103" Type="http://schemas.openxmlformats.org/officeDocument/2006/relationships/customXml" Target="../ink/ink88.xml"/><Relationship Id="rId124" Type="http://schemas.openxmlformats.org/officeDocument/2006/relationships/customXml" Target="../ink/ink108.xml"/><Relationship Id="rId70" Type="http://schemas.openxmlformats.org/officeDocument/2006/relationships/customXml" Target="../ink/ink55.xml"/><Relationship Id="rId91" Type="http://schemas.openxmlformats.org/officeDocument/2006/relationships/customXml" Target="../ink/ink76.xml"/><Relationship Id="rId145" Type="http://schemas.openxmlformats.org/officeDocument/2006/relationships/customXml" Target="../ink/ink129.xml"/><Relationship Id="rId166" Type="http://schemas.openxmlformats.org/officeDocument/2006/relationships/customXml" Target="../ink/ink150.xml"/><Relationship Id="rId187" Type="http://schemas.openxmlformats.org/officeDocument/2006/relationships/customXml" Target="../ink/ink171.xml"/><Relationship Id="rId1" Type="http://schemas.openxmlformats.org/officeDocument/2006/relationships/slideLayout" Target="../slideLayouts/slideLayout4.xml"/><Relationship Id="rId212" Type="http://schemas.openxmlformats.org/officeDocument/2006/relationships/customXml" Target="../ink/ink196.xml"/><Relationship Id="rId233" Type="http://schemas.openxmlformats.org/officeDocument/2006/relationships/image" Target="../media/image27.png"/><Relationship Id="rId254" Type="http://schemas.openxmlformats.org/officeDocument/2006/relationships/customXml" Target="../ink/ink231.xml"/><Relationship Id="rId28" Type="http://schemas.openxmlformats.org/officeDocument/2006/relationships/customXml" Target="../ink/ink14.xml"/><Relationship Id="rId49" Type="http://schemas.openxmlformats.org/officeDocument/2006/relationships/customXml" Target="../ink/ink35.xml"/><Relationship Id="rId114" Type="http://schemas.openxmlformats.org/officeDocument/2006/relationships/customXml" Target="../ink/ink99.xml"/><Relationship Id="rId275" Type="http://schemas.openxmlformats.org/officeDocument/2006/relationships/customXml" Target="../ink/ink250.xml"/><Relationship Id="rId60" Type="http://schemas.openxmlformats.org/officeDocument/2006/relationships/customXml" Target="../ink/ink45.xml"/><Relationship Id="rId81" Type="http://schemas.openxmlformats.org/officeDocument/2006/relationships/customXml" Target="../ink/ink66.xml"/><Relationship Id="rId135" Type="http://schemas.openxmlformats.org/officeDocument/2006/relationships/customXml" Target="../ink/ink119.xml"/><Relationship Id="rId156" Type="http://schemas.openxmlformats.org/officeDocument/2006/relationships/customXml" Target="../ink/ink140.xml"/><Relationship Id="rId177" Type="http://schemas.openxmlformats.org/officeDocument/2006/relationships/customXml" Target="../ink/ink161.xml"/><Relationship Id="rId198" Type="http://schemas.openxmlformats.org/officeDocument/2006/relationships/customXml" Target="../ink/ink182.xml"/><Relationship Id="rId202" Type="http://schemas.openxmlformats.org/officeDocument/2006/relationships/customXml" Target="../ink/ink186.xml"/><Relationship Id="rId223" Type="http://schemas.openxmlformats.org/officeDocument/2006/relationships/customXml" Target="../ink/ink207.xml"/><Relationship Id="rId244" Type="http://schemas.openxmlformats.org/officeDocument/2006/relationships/customXml" Target="../ink/ink221.xml"/><Relationship Id="rId18" Type="http://schemas.openxmlformats.org/officeDocument/2006/relationships/image" Target="../media/image18.png"/><Relationship Id="rId39" Type="http://schemas.openxmlformats.org/officeDocument/2006/relationships/customXml" Target="../ink/ink25.xml"/><Relationship Id="rId265" Type="http://schemas.openxmlformats.org/officeDocument/2006/relationships/customXml" Target="../ink/ink242.xml"/><Relationship Id="rId50" Type="http://schemas.openxmlformats.org/officeDocument/2006/relationships/customXml" Target="../ink/ink36.xml"/><Relationship Id="rId104" Type="http://schemas.openxmlformats.org/officeDocument/2006/relationships/customXml" Target="../ink/ink89.xml"/><Relationship Id="rId125" Type="http://schemas.openxmlformats.org/officeDocument/2006/relationships/customXml" Target="../ink/ink109.xml"/><Relationship Id="rId146" Type="http://schemas.openxmlformats.org/officeDocument/2006/relationships/customXml" Target="../ink/ink130.xml"/><Relationship Id="rId167" Type="http://schemas.openxmlformats.org/officeDocument/2006/relationships/customXml" Target="../ink/ink151.xml"/><Relationship Id="rId188" Type="http://schemas.openxmlformats.org/officeDocument/2006/relationships/customXml" Target="../ink/ink172.xml"/><Relationship Id="rId71" Type="http://schemas.openxmlformats.org/officeDocument/2006/relationships/customXml" Target="../ink/ink56.xml"/><Relationship Id="rId92" Type="http://schemas.openxmlformats.org/officeDocument/2006/relationships/customXml" Target="../ink/ink77.xml"/><Relationship Id="rId213" Type="http://schemas.openxmlformats.org/officeDocument/2006/relationships/customXml" Target="../ink/ink197.xml"/><Relationship Id="rId234" Type="http://schemas.openxmlformats.org/officeDocument/2006/relationships/customXml" Target="../ink/ink214.xml"/><Relationship Id="rId2" Type="http://schemas.openxmlformats.org/officeDocument/2006/relationships/notesSlide" Target="../notesSlides/notesSlide6.xml"/><Relationship Id="rId29" Type="http://schemas.openxmlformats.org/officeDocument/2006/relationships/customXml" Target="../ink/ink15.xml"/><Relationship Id="rId255" Type="http://schemas.openxmlformats.org/officeDocument/2006/relationships/customXml" Target="../ink/ink232.xml"/><Relationship Id="rId276" Type="http://schemas.openxmlformats.org/officeDocument/2006/relationships/customXml" Target="../ink/ink251.xml"/><Relationship Id="rId40" Type="http://schemas.openxmlformats.org/officeDocument/2006/relationships/customXml" Target="../ink/ink26.xml"/><Relationship Id="rId115" Type="http://schemas.openxmlformats.org/officeDocument/2006/relationships/customXml" Target="../ink/ink100.xml"/><Relationship Id="rId136" Type="http://schemas.openxmlformats.org/officeDocument/2006/relationships/customXml" Target="../ink/ink120.xml"/><Relationship Id="rId157" Type="http://schemas.openxmlformats.org/officeDocument/2006/relationships/customXml" Target="../ink/ink141.xml"/><Relationship Id="rId178" Type="http://schemas.openxmlformats.org/officeDocument/2006/relationships/customXml" Target="../ink/ink162.xml"/><Relationship Id="rId61" Type="http://schemas.openxmlformats.org/officeDocument/2006/relationships/customXml" Target="../ink/ink46.xml"/><Relationship Id="rId82" Type="http://schemas.openxmlformats.org/officeDocument/2006/relationships/customXml" Target="../ink/ink67.xml"/><Relationship Id="rId199" Type="http://schemas.openxmlformats.org/officeDocument/2006/relationships/customXml" Target="../ink/ink183.xml"/><Relationship Id="rId203" Type="http://schemas.openxmlformats.org/officeDocument/2006/relationships/customXml" Target="../ink/ink187.xml"/><Relationship Id="rId19" Type="http://schemas.openxmlformats.org/officeDocument/2006/relationships/customXml" Target="../ink/ink8.xml"/><Relationship Id="rId224" Type="http://schemas.openxmlformats.org/officeDocument/2006/relationships/customXml" Target="../ink/ink208.xml"/><Relationship Id="rId245" Type="http://schemas.openxmlformats.org/officeDocument/2006/relationships/customXml" Target="../ink/ink222.xml"/><Relationship Id="rId266" Type="http://schemas.openxmlformats.org/officeDocument/2006/relationships/customXml" Target="../ink/ink243.xml"/><Relationship Id="rId30" Type="http://schemas.openxmlformats.org/officeDocument/2006/relationships/customXml" Target="../ink/ink16.xml"/><Relationship Id="rId105" Type="http://schemas.openxmlformats.org/officeDocument/2006/relationships/customXml" Target="../ink/ink90.xml"/><Relationship Id="rId126" Type="http://schemas.openxmlformats.org/officeDocument/2006/relationships/customXml" Target="../ink/ink110.xml"/><Relationship Id="rId147" Type="http://schemas.openxmlformats.org/officeDocument/2006/relationships/customXml" Target="../ink/ink131.xml"/><Relationship Id="rId168" Type="http://schemas.openxmlformats.org/officeDocument/2006/relationships/customXml" Target="../ink/ink152.xml"/><Relationship Id="rId51" Type="http://schemas.openxmlformats.org/officeDocument/2006/relationships/image" Target="../media/image22.png"/><Relationship Id="rId72" Type="http://schemas.openxmlformats.org/officeDocument/2006/relationships/customXml" Target="../ink/ink57.xml"/><Relationship Id="rId93" Type="http://schemas.openxmlformats.org/officeDocument/2006/relationships/customXml" Target="../ink/ink78.xml"/><Relationship Id="rId189" Type="http://schemas.openxmlformats.org/officeDocument/2006/relationships/customXml" Target="../ink/ink173.xml"/><Relationship Id="rId3" Type="http://schemas.openxmlformats.org/officeDocument/2006/relationships/image" Target="../media/image11.png"/><Relationship Id="rId214" Type="http://schemas.openxmlformats.org/officeDocument/2006/relationships/customXml" Target="../ink/ink198.xml"/><Relationship Id="rId235" Type="http://schemas.openxmlformats.org/officeDocument/2006/relationships/image" Target="../media/image28.png"/><Relationship Id="rId256" Type="http://schemas.openxmlformats.org/officeDocument/2006/relationships/customXml" Target="../ink/ink233.xml"/><Relationship Id="rId277" Type="http://schemas.openxmlformats.org/officeDocument/2006/relationships/customXml" Target="../ink/ink252.xml"/><Relationship Id="rId116" Type="http://schemas.openxmlformats.org/officeDocument/2006/relationships/customXml" Target="../ink/ink101.xml"/><Relationship Id="rId137" Type="http://schemas.openxmlformats.org/officeDocument/2006/relationships/customXml" Target="../ink/ink121.xml"/><Relationship Id="rId158" Type="http://schemas.openxmlformats.org/officeDocument/2006/relationships/customXml" Target="../ink/ink142.xml"/><Relationship Id="rId20" Type="http://schemas.openxmlformats.org/officeDocument/2006/relationships/image" Target="../media/image19.png"/><Relationship Id="rId41" Type="http://schemas.openxmlformats.org/officeDocument/2006/relationships/customXml" Target="../ink/ink27.xml"/><Relationship Id="rId62" Type="http://schemas.openxmlformats.org/officeDocument/2006/relationships/customXml" Target="../ink/ink47.xml"/><Relationship Id="rId83" Type="http://schemas.openxmlformats.org/officeDocument/2006/relationships/customXml" Target="../ink/ink68.xml"/><Relationship Id="rId179" Type="http://schemas.openxmlformats.org/officeDocument/2006/relationships/customXml" Target="../ink/ink163.xml"/><Relationship Id="rId190" Type="http://schemas.openxmlformats.org/officeDocument/2006/relationships/customXml" Target="../ink/ink174.xml"/><Relationship Id="rId204" Type="http://schemas.openxmlformats.org/officeDocument/2006/relationships/customXml" Target="../ink/ink188.xml"/><Relationship Id="rId225" Type="http://schemas.openxmlformats.org/officeDocument/2006/relationships/customXml" Target="../ink/ink209.xml"/><Relationship Id="rId246" Type="http://schemas.openxmlformats.org/officeDocument/2006/relationships/customXml" Target="../ink/ink223.xml"/><Relationship Id="rId267" Type="http://schemas.openxmlformats.org/officeDocument/2006/relationships/customXml" Target="../ink/ink244.xml"/><Relationship Id="rId106" Type="http://schemas.openxmlformats.org/officeDocument/2006/relationships/customXml" Target="../ink/ink91.xml"/><Relationship Id="rId127" Type="http://schemas.openxmlformats.org/officeDocument/2006/relationships/customXml" Target="../ink/ink111.xml"/><Relationship Id="rId10" Type="http://schemas.openxmlformats.org/officeDocument/2006/relationships/image" Target="../media/image14.png"/><Relationship Id="rId31" Type="http://schemas.openxmlformats.org/officeDocument/2006/relationships/customXml" Target="../ink/ink17.xml"/><Relationship Id="rId52" Type="http://schemas.openxmlformats.org/officeDocument/2006/relationships/customXml" Target="../ink/ink37.xml"/><Relationship Id="rId73" Type="http://schemas.openxmlformats.org/officeDocument/2006/relationships/customXml" Target="../ink/ink58.xml"/><Relationship Id="rId94" Type="http://schemas.openxmlformats.org/officeDocument/2006/relationships/customXml" Target="../ink/ink79.xml"/><Relationship Id="rId148" Type="http://schemas.openxmlformats.org/officeDocument/2006/relationships/customXml" Target="../ink/ink132.xml"/><Relationship Id="rId169" Type="http://schemas.openxmlformats.org/officeDocument/2006/relationships/customXml" Target="../ink/ink153.xml"/><Relationship Id="rId4" Type="http://schemas.microsoft.com/office/2007/relationships/hdphoto" Target="../media/hdphoto1.wdp"/><Relationship Id="rId180" Type="http://schemas.openxmlformats.org/officeDocument/2006/relationships/customXml" Target="../ink/ink164.xml"/><Relationship Id="rId215" Type="http://schemas.openxmlformats.org/officeDocument/2006/relationships/customXml" Target="../ink/ink199.xml"/><Relationship Id="rId236" Type="http://schemas.openxmlformats.org/officeDocument/2006/relationships/customXml" Target="../ink/ink215.xml"/><Relationship Id="rId257" Type="http://schemas.openxmlformats.org/officeDocument/2006/relationships/customXml" Target="../ink/ink234.xml"/><Relationship Id="rId278" Type="http://schemas.openxmlformats.org/officeDocument/2006/relationships/image" Target="../media/image33.png"/><Relationship Id="rId42" Type="http://schemas.openxmlformats.org/officeDocument/2006/relationships/customXml" Target="../ink/ink28.xml"/><Relationship Id="rId84" Type="http://schemas.openxmlformats.org/officeDocument/2006/relationships/customXml" Target="../ink/ink69.xml"/><Relationship Id="rId138" Type="http://schemas.openxmlformats.org/officeDocument/2006/relationships/customXml" Target="../ink/ink122.xml"/><Relationship Id="rId191" Type="http://schemas.openxmlformats.org/officeDocument/2006/relationships/customXml" Target="../ink/ink175.xml"/><Relationship Id="rId205" Type="http://schemas.openxmlformats.org/officeDocument/2006/relationships/customXml" Target="../ink/ink189.xml"/><Relationship Id="rId247" Type="http://schemas.openxmlformats.org/officeDocument/2006/relationships/customXml" Target="../ink/ink224.xml"/><Relationship Id="rId107" Type="http://schemas.openxmlformats.org/officeDocument/2006/relationships/customXml" Target="../ink/ink92.xml"/><Relationship Id="rId11" Type="http://schemas.openxmlformats.org/officeDocument/2006/relationships/customXml" Target="../ink/ink4.xml"/><Relationship Id="rId53" Type="http://schemas.openxmlformats.org/officeDocument/2006/relationships/customXml" Target="../ink/ink38.xml"/><Relationship Id="rId149" Type="http://schemas.openxmlformats.org/officeDocument/2006/relationships/customXml" Target="../ink/ink133.xml"/><Relationship Id="rId95" Type="http://schemas.openxmlformats.org/officeDocument/2006/relationships/customXml" Target="../ink/ink80.xml"/><Relationship Id="rId160" Type="http://schemas.openxmlformats.org/officeDocument/2006/relationships/customXml" Target="../ink/ink144.xml"/><Relationship Id="rId216" Type="http://schemas.openxmlformats.org/officeDocument/2006/relationships/customXml" Target="../ink/ink200.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755D265-B586-BEAB-B455-58B270CFEE24}"/>
              </a:ext>
            </a:extLst>
          </p:cNvPr>
          <p:cNvSpPr>
            <a:spLocks noGrp="1"/>
          </p:cNvSpPr>
          <p:nvPr>
            <p:ph type="sldNum" sz="quarter" idx="10"/>
          </p:nvPr>
        </p:nvSpPr>
        <p:spPr/>
        <p:txBody>
          <a:bodyPr/>
          <a:lstStyle/>
          <a:p>
            <a:fld id="{758A296A-E800-9B41-97AC-B29F945EBDBC}" type="slidenum">
              <a:rPr lang="fr-FR" smtClean="0"/>
              <a:t>1</a:t>
            </a:fld>
            <a:endParaRPr lang="fr-FR" dirty="0"/>
          </a:p>
        </p:txBody>
      </p:sp>
      <p:sp>
        <p:nvSpPr>
          <p:cNvPr id="3" name="Titre 2">
            <a:extLst>
              <a:ext uri="{FF2B5EF4-FFF2-40B4-BE49-F238E27FC236}">
                <a16:creationId xmlns:a16="http://schemas.microsoft.com/office/drawing/2014/main" id="{068E6EFE-AC99-9DD3-CA0E-C461638BB23B}"/>
              </a:ext>
            </a:extLst>
          </p:cNvPr>
          <p:cNvSpPr>
            <a:spLocks noGrp="1"/>
          </p:cNvSpPr>
          <p:nvPr>
            <p:ph type="title"/>
          </p:nvPr>
        </p:nvSpPr>
        <p:spPr/>
        <p:txBody>
          <a:bodyPr/>
          <a:lstStyle/>
          <a:p>
            <a:endParaRPr/>
          </a:p>
        </p:txBody>
      </p:sp>
      <p:sp>
        <p:nvSpPr>
          <p:cNvPr id="4" name="Espace réservé du texte 3">
            <a:extLst>
              <a:ext uri="{FF2B5EF4-FFF2-40B4-BE49-F238E27FC236}">
                <a16:creationId xmlns:a16="http://schemas.microsoft.com/office/drawing/2014/main" id="{3A44B832-CD1C-B641-EE66-973D95A1485A}"/>
              </a:ext>
            </a:extLst>
          </p:cNvPr>
          <p:cNvSpPr>
            <a:spLocks noGrp="1"/>
          </p:cNvSpPr>
          <p:nvPr>
            <p:ph type="body" sz="quarter" idx="11"/>
          </p:nvPr>
        </p:nvSpPr>
        <p:spPr/>
        <p:txBody>
          <a:bodyPr/>
          <a:lstStyle/>
          <a:p>
            <a:endParaRPr/>
          </a:p>
        </p:txBody>
      </p:sp>
      <p:pic>
        <p:nvPicPr>
          <p:cNvPr id="6" name="Image 5" descr="Une image contenant texte, herbe, Visage humain, homme&#10;&#10;Description générée automatiquement">
            <a:extLst>
              <a:ext uri="{FF2B5EF4-FFF2-40B4-BE49-F238E27FC236}">
                <a16:creationId xmlns:a16="http://schemas.microsoft.com/office/drawing/2014/main" id="{13439951-2B19-A958-976A-5F8892E546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325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758A296A-E800-9B41-97AC-B29F945EBDBC}" type="slidenum">
              <a:rPr lang="fr-FR" smtClean="0"/>
              <a:t>10</a:t>
            </a:fld>
            <a:endParaRPr lang="fr-FR" dirty="0"/>
          </a:p>
        </p:txBody>
      </p:sp>
      <p:sp>
        <p:nvSpPr>
          <p:cNvPr id="3" name="Titre 2"/>
          <p:cNvSpPr>
            <a:spLocks noGrp="1"/>
          </p:cNvSpPr>
          <p:nvPr>
            <p:ph type="title"/>
          </p:nvPr>
        </p:nvSpPr>
        <p:spPr>
          <a:xfrm>
            <a:off x="0" y="2493962"/>
            <a:ext cx="8995719" cy="1325563"/>
          </a:xfrm>
        </p:spPr>
        <p:txBody>
          <a:bodyPr/>
          <a:lstStyle/>
          <a:p>
            <a:r>
              <a:rPr lang="fr-FR" dirty="0"/>
              <a:t>3 dominantes</a:t>
            </a:r>
          </a:p>
        </p:txBody>
      </p:sp>
    </p:spTree>
    <p:extLst>
      <p:ext uri="{BB962C8B-B14F-4D97-AF65-F5344CB8AC3E}">
        <p14:creationId xmlns:p14="http://schemas.microsoft.com/office/powerpoint/2010/main" val="399942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B62E4F-67DD-C62F-0286-298EC21DE3B7}"/>
              </a:ext>
            </a:extLst>
          </p:cNvPr>
          <p:cNvSpPr>
            <a:spLocks noGrp="1"/>
          </p:cNvSpPr>
          <p:nvPr>
            <p:ph type="sldNum" sz="quarter" idx="10"/>
          </p:nvPr>
        </p:nvSpPr>
        <p:spPr/>
        <p:txBody>
          <a:bodyPr/>
          <a:lstStyle/>
          <a:p>
            <a:fld id="{758A296A-E800-9B41-97AC-B29F945EBDBC}" type="slidenum">
              <a:rPr lang="fr-FR" smtClean="0"/>
              <a:pPr/>
              <a:t>11</a:t>
            </a:fld>
            <a:endParaRPr lang="fr-FR" dirty="0"/>
          </a:p>
        </p:txBody>
      </p:sp>
      <p:sp>
        <p:nvSpPr>
          <p:cNvPr id="3" name="Titre 2">
            <a:extLst>
              <a:ext uri="{FF2B5EF4-FFF2-40B4-BE49-F238E27FC236}">
                <a16:creationId xmlns:a16="http://schemas.microsoft.com/office/drawing/2014/main" id="{E157AD28-C370-6D6E-9760-A9A65983D6D6}"/>
              </a:ext>
            </a:extLst>
          </p:cNvPr>
          <p:cNvSpPr>
            <a:spLocks noGrp="1"/>
          </p:cNvSpPr>
          <p:nvPr>
            <p:ph type="title"/>
          </p:nvPr>
        </p:nvSpPr>
        <p:spPr/>
        <p:txBody>
          <a:bodyPr/>
          <a:lstStyle/>
          <a:p>
            <a:r>
              <a:rPr lang="fr-FR" dirty="0"/>
              <a:t>SITUATION D’APPRENTISSAGE</a:t>
            </a:r>
          </a:p>
        </p:txBody>
      </p:sp>
      <p:sp>
        <p:nvSpPr>
          <p:cNvPr id="4" name="Espace réservé du texte 3">
            <a:extLst>
              <a:ext uri="{FF2B5EF4-FFF2-40B4-BE49-F238E27FC236}">
                <a16:creationId xmlns:a16="http://schemas.microsoft.com/office/drawing/2014/main" id="{64DBD6A9-BC43-E356-C971-B5B6BD1673F6}"/>
              </a:ext>
            </a:extLst>
          </p:cNvPr>
          <p:cNvSpPr>
            <a:spLocks noGrp="1"/>
          </p:cNvSpPr>
          <p:nvPr>
            <p:ph type="body" sz="quarter" idx="11"/>
          </p:nvPr>
        </p:nvSpPr>
        <p:spPr>
          <a:xfrm>
            <a:off x="838200" y="1541929"/>
            <a:ext cx="10515600" cy="4111554"/>
          </a:xfrm>
        </p:spPr>
        <p:txBody>
          <a:bodyPr>
            <a:normAutofit lnSpcReduction="10000"/>
          </a:bodyPr>
          <a:lstStyle/>
          <a:p>
            <a:pPr marL="0" indent="0">
              <a:buNone/>
            </a:pPr>
            <a:r>
              <a:rPr lang="fr-FR" sz="2800" b="1" dirty="0">
                <a:latin typeface="Comic Sans MS" panose="030F0902030302020204" pitchFamily="66" charset="0"/>
              </a:rPr>
              <a:t>Comment construite les situations d’entrainement ?</a:t>
            </a:r>
          </a:p>
          <a:p>
            <a:pPr marL="0" indent="0">
              <a:buNone/>
            </a:pPr>
            <a:endParaRPr lang="fr-FR" dirty="0"/>
          </a:p>
          <a:p>
            <a:r>
              <a:rPr lang="fr-FR" dirty="0"/>
              <a:t>Travail d’appuis : </a:t>
            </a:r>
          </a:p>
          <a:p>
            <a:pPr lvl="1"/>
            <a:r>
              <a:rPr lang="fr-FR" dirty="0"/>
              <a:t>En individuel avec sollicitations externes</a:t>
            </a:r>
          </a:p>
          <a:p>
            <a:pPr lvl="1"/>
            <a:r>
              <a:rPr lang="fr-FR" dirty="0"/>
              <a:t>1vs1 à 3vs3</a:t>
            </a:r>
          </a:p>
          <a:p>
            <a:endParaRPr lang="fr-FR" dirty="0"/>
          </a:p>
          <a:p>
            <a:r>
              <a:rPr lang="fr-FR" dirty="0"/>
              <a:t>Travail de posture</a:t>
            </a:r>
          </a:p>
          <a:p>
            <a:pPr lvl="1"/>
            <a:r>
              <a:rPr lang="fr-FR" dirty="0"/>
              <a:t>1vs1 à 3vs3</a:t>
            </a:r>
          </a:p>
          <a:p>
            <a:pPr lvl="1"/>
            <a:r>
              <a:rPr lang="fr-FR" dirty="0"/>
              <a:t>1+2 vs 2+1</a:t>
            </a:r>
          </a:p>
          <a:p>
            <a:endParaRPr lang="fr-FR" dirty="0"/>
          </a:p>
          <a:p>
            <a:r>
              <a:rPr lang="fr-FR" dirty="0"/>
              <a:t>Travail des liaisons</a:t>
            </a:r>
          </a:p>
          <a:p>
            <a:pPr lvl="1"/>
            <a:r>
              <a:rPr lang="fr-FR" dirty="0"/>
              <a:t>2vs2 à 3vs3 (8vs8 en M14 et M15F)</a:t>
            </a:r>
          </a:p>
        </p:txBody>
      </p:sp>
      <p:pic>
        <p:nvPicPr>
          <p:cNvPr id="8" name="Image 7" descr="Une image contenant clipart, croquis, dessin, illustration&#10;&#10;Description générée automatiquement">
            <a:extLst>
              <a:ext uri="{FF2B5EF4-FFF2-40B4-BE49-F238E27FC236}">
                <a16:creationId xmlns:a16="http://schemas.microsoft.com/office/drawing/2014/main" id="{A62116B6-3D9A-2F83-CA75-291D3F272432}"/>
              </a:ext>
            </a:extLst>
          </p:cNvPr>
          <p:cNvPicPr>
            <a:picLocks noChangeAspect="1"/>
          </p:cNvPicPr>
          <p:nvPr/>
        </p:nvPicPr>
        <p:blipFill>
          <a:blip r:embed="rId3"/>
          <a:stretch>
            <a:fillRect/>
          </a:stretch>
        </p:blipFill>
        <p:spPr>
          <a:xfrm>
            <a:off x="6915524" y="1903520"/>
            <a:ext cx="4438276" cy="4398111"/>
          </a:xfrm>
          <a:prstGeom prst="rect">
            <a:avLst/>
          </a:prstGeom>
        </p:spPr>
      </p:pic>
    </p:spTree>
    <p:extLst>
      <p:ext uri="{BB962C8B-B14F-4D97-AF65-F5344CB8AC3E}">
        <p14:creationId xmlns:p14="http://schemas.microsoft.com/office/powerpoint/2010/main" val="322067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E7D1584-FEFF-69DD-418C-CDF6C50032D7}"/>
              </a:ext>
            </a:extLst>
          </p:cNvPr>
          <p:cNvSpPr>
            <a:spLocks noGrp="1"/>
          </p:cNvSpPr>
          <p:nvPr>
            <p:ph type="sldNum" sz="quarter" idx="10"/>
          </p:nvPr>
        </p:nvSpPr>
        <p:spPr/>
        <p:txBody>
          <a:bodyPr/>
          <a:lstStyle/>
          <a:p>
            <a:fld id="{758A296A-E800-9B41-97AC-B29F945EBDBC}" type="slidenum">
              <a:rPr lang="fr-FR" smtClean="0"/>
              <a:pPr/>
              <a:t>12</a:t>
            </a:fld>
            <a:endParaRPr lang="fr-FR" dirty="0"/>
          </a:p>
        </p:txBody>
      </p:sp>
      <p:sp>
        <p:nvSpPr>
          <p:cNvPr id="3" name="Titre 2">
            <a:extLst>
              <a:ext uri="{FF2B5EF4-FFF2-40B4-BE49-F238E27FC236}">
                <a16:creationId xmlns:a16="http://schemas.microsoft.com/office/drawing/2014/main" id="{6BEC615A-3A15-98CA-0DAC-06D8D0256A91}"/>
              </a:ext>
            </a:extLst>
          </p:cNvPr>
          <p:cNvSpPr>
            <a:spLocks noGrp="1"/>
          </p:cNvSpPr>
          <p:nvPr>
            <p:ph type="title"/>
          </p:nvPr>
        </p:nvSpPr>
        <p:spPr>
          <a:xfrm>
            <a:off x="838200" y="372012"/>
            <a:ext cx="10515600" cy="624391"/>
          </a:xfrm>
        </p:spPr>
        <p:txBody>
          <a:bodyPr/>
          <a:lstStyle/>
          <a:p>
            <a:r>
              <a:rPr lang="fr-FR" dirty="0"/>
              <a:t>APPUIS : </a:t>
            </a:r>
            <a:r>
              <a:rPr lang="fr-FR" b="1" dirty="0"/>
              <a:t>Les Comportements Attendus </a:t>
            </a:r>
          </a:p>
        </p:txBody>
      </p:sp>
      <p:sp>
        <p:nvSpPr>
          <p:cNvPr id="4" name="Espace réservé du texte 3">
            <a:extLst>
              <a:ext uri="{FF2B5EF4-FFF2-40B4-BE49-F238E27FC236}">
                <a16:creationId xmlns:a16="http://schemas.microsoft.com/office/drawing/2014/main" id="{BDE83F81-26DF-6683-678F-ACAF043BDCCB}"/>
              </a:ext>
            </a:extLst>
          </p:cNvPr>
          <p:cNvSpPr>
            <a:spLocks noGrp="1"/>
          </p:cNvSpPr>
          <p:nvPr>
            <p:ph type="body" sz="quarter" idx="11"/>
          </p:nvPr>
        </p:nvSpPr>
        <p:spPr>
          <a:xfrm>
            <a:off x="407895" y="996403"/>
            <a:ext cx="8080408" cy="4378606"/>
          </a:xfrm>
        </p:spPr>
        <p:txBody>
          <a:bodyPr>
            <a:normAutofit fontScale="92500" lnSpcReduction="20000"/>
          </a:bodyPr>
          <a:lstStyle/>
          <a:p>
            <a:r>
              <a:rPr lang="fr-FR" sz="1900" b="1" dirty="0"/>
              <a:t>Appuis Bas</a:t>
            </a:r>
          </a:p>
          <a:p>
            <a:pPr lvl="1"/>
            <a:r>
              <a:rPr lang="fr-FR" sz="1900" dirty="0"/>
              <a:t> décalés</a:t>
            </a:r>
          </a:p>
          <a:p>
            <a:pPr lvl="2"/>
            <a:r>
              <a:rPr lang="fr-FR" sz="1900" dirty="0"/>
              <a:t>Sur la largeur, écartés largeur de bassin ou d’épaule</a:t>
            </a:r>
          </a:p>
          <a:p>
            <a:pPr lvl="2">
              <a:buNone/>
            </a:pPr>
            <a:r>
              <a:rPr lang="fr-FR" sz="1900" dirty="0"/>
              <a:t>	( assure stabilité gauche/droite)</a:t>
            </a:r>
          </a:p>
          <a:p>
            <a:pPr lvl="2"/>
            <a:r>
              <a:rPr lang="fr-FR" sz="1900" dirty="0"/>
              <a:t>Sur l’avant, écartés ½ pied ou 1 pied,  </a:t>
            </a:r>
          </a:p>
          <a:p>
            <a:pPr lvl="1"/>
            <a:r>
              <a:rPr lang="fr-FR" sz="1900" dirty="0"/>
              <a:t>sur la même ligne</a:t>
            </a:r>
          </a:p>
          <a:p>
            <a:pPr lvl="2"/>
            <a:r>
              <a:rPr lang="fr-FR" sz="1900" dirty="0"/>
              <a:t>Permet de développer une force max mais pas de stabilité av/</a:t>
            </a:r>
            <a:r>
              <a:rPr lang="fr-FR" sz="1900" dirty="0" err="1"/>
              <a:t>ar.</a:t>
            </a:r>
            <a:endParaRPr lang="fr-FR" sz="1900" dirty="0"/>
          </a:p>
          <a:p>
            <a:pPr lvl="1"/>
            <a:r>
              <a:rPr lang="fr-FR" sz="1900" dirty="0"/>
              <a:t>Garder le maximum de contact avec le sol.</a:t>
            </a:r>
          </a:p>
          <a:p>
            <a:pPr lvl="1"/>
            <a:r>
              <a:rPr lang="fr-FR" sz="1900" dirty="0"/>
              <a:t>Déplacer les appuis sans les croisés.</a:t>
            </a:r>
          </a:p>
          <a:p>
            <a:pPr lvl="1"/>
            <a:r>
              <a:rPr lang="fr-FR" sz="1900" dirty="0"/>
              <a:t>Déplacer les appuis de façon dynamique.</a:t>
            </a:r>
          </a:p>
          <a:p>
            <a:pPr lvl="1">
              <a:buNone/>
            </a:pPr>
            <a:r>
              <a:rPr lang="fr-FR" sz="1900" dirty="0"/>
              <a:t> </a:t>
            </a:r>
          </a:p>
          <a:p>
            <a:pPr>
              <a:lnSpc>
                <a:spcPct val="80000"/>
              </a:lnSpc>
            </a:pPr>
            <a:r>
              <a:rPr lang="fr-FR" sz="1900" b="1" dirty="0"/>
              <a:t>Appuis Hauts:</a:t>
            </a:r>
          </a:p>
          <a:p>
            <a:pPr lvl="1">
              <a:lnSpc>
                <a:spcPct val="80000"/>
              </a:lnSpc>
            </a:pPr>
            <a:r>
              <a:rPr lang="fr-FR" sz="1900" dirty="0"/>
              <a:t>S’engager le plus loin possible sous la poitrine de l’adversaire.</a:t>
            </a:r>
          </a:p>
          <a:p>
            <a:pPr lvl="1">
              <a:lnSpc>
                <a:spcPct val="80000"/>
              </a:lnSpc>
            </a:pPr>
            <a:r>
              <a:rPr lang="fr-FR" sz="1900" dirty="0"/>
              <a:t>Verrouiller l’adversaire entre l’épaule et le cou.</a:t>
            </a:r>
          </a:p>
          <a:p>
            <a:pPr lvl="1">
              <a:lnSpc>
                <a:spcPct val="80000"/>
              </a:lnSpc>
            </a:pPr>
            <a:r>
              <a:rPr lang="fr-FR" sz="1900" dirty="0"/>
              <a:t>Prendre ses liaisons avec l’adversaire le plus rapidement possible.</a:t>
            </a:r>
          </a:p>
          <a:p>
            <a:pPr lvl="1">
              <a:lnSpc>
                <a:spcPct val="80000"/>
              </a:lnSpc>
            </a:pPr>
            <a:r>
              <a:rPr lang="fr-FR" sz="1900" dirty="0"/>
              <a:t>Lever la tête pendant la poussée.</a:t>
            </a:r>
          </a:p>
          <a:p>
            <a:endParaRPr lang="fr-FR" dirty="0"/>
          </a:p>
        </p:txBody>
      </p:sp>
      <p:pic>
        <p:nvPicPr>
          <p:cNvPr id="8" name="Image 7" descr="Une image contenant personne, herbe, Condition physique, Sports&#10;&#10;Description générée automatiquement">
            <a:extLst>
              <a:ext uri="{FF2B5EF4-FFF2-40B4-BE49-F238E27FC236}">
                <a16:creationId xmlns:a16="http://schemas.microsoft.com/office/drawing/2014/main" id="{E44063AD-3514-2B67-BD9B-8C1C924640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20" b="94588" l="1014" r="94764">
                        <a14:foregroundMark x1="74324" y1="77062" x2="77365" y2="75515"/>
                        <a14:foregroundMark x1="71115" y1="76031" x2="78885" y2="81443"/>
                        <a14:foregroundMark x1="78378" y1="78866" x2="78547" y2="79124"/>
                        <a14:foregroundMark x1="18243" y1="75773" x2="25676" y2="81186"/>
                        <a14:foregroundMark x1="26351" y1="2577" x2="31757" y2="26031"/>
                        <a14:foregroundMark x1="45893" y1="20969" x2="48311" y2="20103"/>
                        <a14:foregroundMark x1="43096" y1="21970" x2="45079" y2="21260"/>
                        <a14:foregroundMark x1="31757" y1="26031" x2="40532" y2="22889"/>
                        <a14:foregroundMark x1="48311" y1="20103" x2="55405" y2="23196"/>
                        <a14:foregroundMark x1="1520" y1="81443" x2="14865" y2="78866"/>
                        <a14:foregroundMark x1="11486" y1="86082" x2="30405" y2="91753"/>
                        <a14:foregroundMark x1="30405" y1="91753" x2="45777" y2="80412"/>
                        <a14:foregroundMark x1="45777" y1="80412" x2="45608" y2="78866"/>
                        <a14:foregroundMark x1="84291" y1="68814" x2="80574" y2="92526"/>
                        <a14:foregroundMark x1="80574" y1="92526" x2="19426" y2="94845"/>
                        <a14:foregroundMark x1="96453" y1="67784" x2="94764" y2="93299"/>
                        <a14:foregroundMark x1="94764" y1="93299" x2="94764" y2="93814"/>
                        <a14:foregroundMark x1="34459" y1="10825" x2="68750" y2="14691"/>
                        <a14:backgroundMark x1="39527" y1="35052" x2="45946" y2="39691"/>
                        <a14:backgroundMark x1="39865" y1="51804" x2="40372" y2="52062"/>
                        <a14:backgroundMark x1="33784" y1="47680" x2="33784" y2="57474"/>
                        <a14:backgroundMark x1="43750" y1="50773" x2="43750" y2="55155"/>
                        <a14:backgroundMark x1="51520" y1="51031" x2="51182" y2="50515"/>
                        <a14:backgroundMark x1="50845" y1="49227" x2="46284" y2="47165"/>
                        <a14:backgroundMark x1="55912" y1="28351" x2="57939" y2="55928"/>
                        <a14:backgroundMark x1="57939" y1="55928" x2="57095" y2="30670"/>
                        <a14:backgroundMark x1="57095" y1="30670" x2="56926" y2="30155"/>
                        <a14:backgroundMark x1="48818" y1="54124" x2="45101" y2="48454"/>
                        <a14:backgroundMark x1="64527" y1="44072" x2="64358" y2="61082"/>
                        <a14:backgroundMark x1="78547" y1="47680" x2="77703" y2="59794"/>
                        <a14:backgroundMark x1="52534" y1="28351" x2="41216" y2="24742"/>
                        <a14:backgroundMark x1="42061" y1="26031" x2="53041" y2="33505"/>
                        <a14:backgroundMark x1="59966" y1="28351" x2="46284" y2="24485"/>
                        <a14:backgroundMark x1="18581" y1="44330" x2="19088" y2="62371"/>
                        <a14:backgroundMark x1="42736" y1="60309" x2="57601" y2="57990"/>
                        <a14:backgroundMark x1="39696" y1="64691" x2="41892" y2="64691"/>
                        <a14:backgroundMark x1="42061" y1="64691" x2="42230" y2="70103"/>
                        <a14:backgroundMark x1="62669" y1="70876" x2="60642" y2="64691"/>
                        <a14:backgroundMark x1="62669" y1="71649" x2="60135" y2="64691"/>
                        <a14:backgroundMark x1="86149" y1="45103" x2="85980" y2="54897"/>
                        <a14:backgroundMark x1="91892" y1="45876" x2="90541" y2="58505"/>
                      </a14:backgroundRemoval>
                    </a14:imgEffect>
                  </a14:imgLayer>
                </a14:imgProps>
              </a:ext>
            </a:extLst>
          </a:blip>
          <a:stretch>
            <a:fillRect/>
          </a:stretch>
        </p:blipFill>
        <p:spPr>
          <a:xfrm>
            <a:off x="8498555" y="2580865"/>
            <a:ext cx="3103282" cy="2033908"/>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F33AA35B-1F91-BE9C-C445-227BCA96475E}"/>
                  </a:ext>
                </a:extLst>
              </p14:cNvPr>
              <p14:cNvContentPartPr/>
              <p14:nvPr/>
            </p14:nvContentPartPr>
            <p14:xfrm>
              <a:off x="8450088" y="3823179"/>
              <a:ext cx="742680" cy="206640"/>
            </p14:xfrm>
          </p:contentPart>
        </mc:Choice>
        <mc:Fallback xmlns="">
          <p:pic>
            <p:nvPicPr>
              <p:cNvPr id="12" name="Encre 11">
                <a:extLst>
                  <a:ext uri="{FF2B5EF4-FFF2-40B4-BE49-F238E27FC236}">
                    <a16:creationId xmlns:a16="http://schemas.microsoft.com/office/drawing/2014/main" id="{F33AA35B-1F91-BE9C-C445-227BCA96475E}"/>
                  </a:ext>
                </a:extLst>
              </p:cNvPr>
              <p:cNvPicPr/>
              <p:nvPr/>
            </p:nvPicPr>
            <p:blipFill>
              <a:blip r:embed="rId6"/>
              <a:stretch>
                <a:fillRect/>
              </a:stretch>
            </p:blipFill>
            <p:spPr>
              <a:xfrm>
                <a:off x="8441448" y="3814539"/>
                <a:ext cx="7603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Encre 13">
                <a:extLst>
                  <a:ext uri="{FF2B5EF4-FFF2-40B4-BE49-F238E27FC236}">
                    <a16:creationId xmlns:a16="http://schemas.microsoft.com/office/drawing/2014/main" id="{C59B18C6-9B1A-1904-A9AB-0EE429F78B5F}"/>
                  </a:ext>
                </a:extLst>
              </p14:cNvPr>
              <p14:cNvContentPartPr/>
              <p14:nvPr/>
            </p14:nvContentPartPr>
            <p14:xfrm>
              <a:off x="9446928" y="3787899"/>
              <a:ext cx="8280" cy="54720"/>
            </p14:xfrm>
          </p:contentPart>
        </mc:Choice>
        <mc:Fallback xmlns="">
          <p:pic>
            <p:nvPicPr>
              <p:cNvPr id="14" name="Encre 13">
                <a:extLst>
                  <a:ext uri="{FF2B5EF4-FFF2-40B4-BE49-F238E27FC236}">
                    <a16:creationId xmlns:a16="http://schemas.microsoft.com/office/drawing/2014/main" id="{C59B18C6-9B1A-1904-A9AB-0EE429F78B5F}"/>
                  </a:ext>
                </a:extLst>
              </p:cNvPr>
              <p:cNvPicPr/>
              <p:nvPr/>
            </p:nvPicPr>
            <p:blipFill>
              <a:blip r:embed="rId8"/>
              <a:stretch>
                <a:fillRect/>
              </a:stretch>
            </p:blipFill>
            <p:spPr>
              <a:xfrm>
                <a:off x="9438288" y="3778899"/>
                <a:ext cx="25920" cy="72360"/>
              </a:xfrm>
              <a:prstGeom prst="rect">
                <a:avLst/>
              </a:prstGeom>
            </p:spPr>
          </p:pic>
        </mc:Fallback>
      </mc:AlternateContent>
      <p:grpSp>
        <p:nvGrpSpPr>
          <p:cNvPr id="16" name="Groupe 15">
            <a:extLst>
              <a:ext uri="{FF2B5EF4-FFF2-40B4-BE49-F238E27FC236}">
                <a16:creationId xmlns:a16="http://schemas.microsoft.com/office/drawing/2014/main" id="{40B28873-2415-EFE2-EC56-EA91C48A2D66}"/>
              </a:ext>
            </a:extLst>
          </p:cNvPr>
          <p:cNvGrpSpPr/>
          <p:nvPr/>
        </p:nvGrpSpPr>
        <p:grpSpPr>
          <a:xfrm>
            <a:off x="8419827" y="3809499"/>
            <a:ext cx="2204661" cy="255240"/>
            <a:chOff x="8419827" y="3809499"/>
            <a:chExt cx="2204661" cy="255240"/>
          </a:xfrm>
        </p:grpSpPr>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02058E89-5E9E-194D-B69D-7E374BD2CAFC}"/>
                    </a:ext>
                  </a:extLst>
                </p14:cNvPr>
                <p14:cNvContentPartPr/>
                <p14:nvPr/>
              </p14:nvContentPartPr>
              <p14:xfrm>
                <a:off x="8524587" y="4036320"/>
                <a:ext cx="281160" cy="18720"/>
              </p14:xfrm>
            </p:contentPart>
          </mc:Choice>
          <mc:Fallback xmlns="">
            <p:pic>
              <p:nvPicPr>
                <p:cNvPr id="9" name="Encre 8">
                  <a:extLst>
                    <a:ext uri="{FF2B5EF4-FFF2-40B4-BE49-F238E27FC236}">
                      <a16:creationId xmlns:a16="http://schemas.microsoft.com/office/drawing/2014/main" id="{02058E89-5E9E-194D-B69D-7E374BD2CAFC}"/>
                    </a:ext>
                  </a:extLst>
                </p:cNvPr>
                <p:cNvPicPr/>
                <p:nvPr/>
              </p:nvPicPr>
              <p:blipFill>
                <a:blip r:embed="rId10"/>
                <a:stretch>
                  <a:fillRect/>
                </a:stretch>
              </p:blipFill>
              <p:spPr>
                <a:xfrm>
                  <a:off x="8515587" y="4027680"/>
                  <a:ext cx="2988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cre 9">
                  <a:extLst>
                    <a:ext uri="{FF2B5EF4-FFF2-40B4-BE49-F238E27FC236}">
                      <a16:creationId xmlns:a16="http://schemas.microsoft.com/office/drawing/2014/main" id="{40F1BE6F-F3C9-91B6-F438-CFDCF129D8C1}"/>
                    </a:ext>
                  </a:extLst>
                </p14:cNvPr>
                <p14:cNvContentPartPr/>
                <p14:nvPr/>
              </p14:nvContentPartPr>
              <p14:xfrm>
                <a:off x="8419827" y="3984480"/>
                <a:ext cx="721800" cy="57240"/>
              </p14:xfrm>
            </p:contentPart>
          </mc:Choice>
          <mc:Fallback xmlns="">
            <p:pic>
              <p:nvPicPr>
                <p:cNvPr id="10" name="Encre 9">
                  <a:extLst>
                    <a:ext uri="{FF2B5EF4-FFF2-40B4-BE49-F238E27FC236}">
                      <a16:creationId xmlns:a16="http://schemas.microsoft.com/office/drawing/2014/main" id="{40F1BE6F-F3C9-91B6-F438-CFDCF129D8C1}"/>
                    </a:ext>
                  </a:extLst>
                </p:cNvPr>
                <p:cNvPicPr/>
                <p:nvPr/>
              </p:nvPicPr>
              <p:blipFill>
                <a:blip r:embed="rId12"/>
                <a:stretch>
                  <a:fillRect/>
                </a:stretch>
              </p:blipFill>
              <p:spPr>
                <a:xfrm>
                  <a:off x="8410827" y="3975480"/>
                  <a:ext cx="7394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Encre 14">
                  <a:extLst>
                    <a:ext uri="{FF2B5EF4-FFF2-40B4-BE49-F238E27FC236}">
                      <a16:creationId xmlns:a16="http://schemas.microsoft.com/office/drawing/2014/main" id="{87A9A191-BDED-8D38-888D-8411F511AC15}"/>
                    </a:ext>
                  </a:extLst>
                </p14:cNvPr>
                <p14:cNvContentPartPr/>
                <p14:nvPr/>
              </p14:nvContentPartPr>
              <p14:xfrm>
                <a:off x="9410568" y="3809499"/>
                <a:ext cx="1213920" cy="255240"/>
              </p14:xfrm>
            </p:contentPart>
          </mc:Choice>
          <mc:Fallback xmlns="">
            <p:pic>
              <p:nvPicPr>
                <p:cNvPr id="15" name="Encre 14">
                  <a:extLst>
                    <a:ext uri="{FF2B5EF4-FFF2-40B4-BE49-F238E27FC236}">
                      <a16:creationId xmlns:a16="http://schemas.microsoft.com/office/drawing/2014/main" id="{87A9A191-BDED-8D38-888D-8411F511AC15}"/>
                    </a:ext>
                  </a:extLst>
                </p:cNvPr>
                <p:cNvPicPr/>
                <p:nvPr/>
              </p:nvPicPr>
              <p:blipFill>
                <a:blip r:embed="rId14"/>
                <a:stretch>
                  <a:fillRect/>
                </a:stretch>
              </p:blipFill>
              <p:spPr>
                <a:xfrm>
                  <a:off x="9401928" y="3800859"/>
                  <a:ext cx="1231560" cy="27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54F86363-B1E1-FC30-F1E3-CA1E6BA6D3C8}"/>
                  </a:ext>
                </a:extLst>
              </p14:cNvPr>
              <p14:cNvContentPartPr/>
              <p14:nvPr/>
            </p14:nvContentPartPr>
            <p14:xfrm>
              <a:off x="10607928" y="3779259"/>
              <a:ext cx="37440" cy="253440"/>
            </p14:xfrm>
          </p:contentPart>
        </mc:Choice>
        <mc:Fallback xmlns="">
          <p:pic>
            <p:nvPicPr>
              <p:cNvPr id="17" name="Encre 16">
                <a:extLst>
                  <a:ext uri="{FF2B5EF4-FFF2-40B4-BE49-F238E27FC236}">
                    <a16:creationId xmlns:a16="http://schemas.microsoft.com/office/drawing/2014/main" id="{54F86363-B1E1-FC30-F1E3-CA1E6BA6D3C8}"/>
                  </a:ext>
                </a:extLst>
              </p:cNvPr>
              <p:cNvPicPr/>
              <p:nvPr/>
            </p:nvPicPr>
            <p:blipFill>
              <a:blip r:embed="rId16"/>
              <a:stretch>
                <a:fillRect/>
              </a:stretch>
            </p:blipFill>
            <p:spPr>
              <a:xfrm>
                <a:off x="10599288" y="3770259"/>
                <a:ext cx="5508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Encre 17">
                <a:extLst>
                  <a:ext uri="{FF2B5EF4-FFF2-40B4-BE49-F238E27FC236}">
                    <a16:creationId xmlns:a16="http://schemas.microsoft.com/office/drawing/2014/main" id="{73612405-4FE2-E3B4-D76F-4ED2DABE0896}"/>
                  </a:ext>
                </a:extLst>
              </p14:cNvPr>
              <p14:cNvContentPartPr/>
              <p14:nvPr/>
            </p14:nvContentPartPr>
            <p14:xfrm>
              <a:off x="10887648" y="3794379"/>
              <a:ext cx="16920" cy="80280"/>
            </p14:xfrm>
          </p:contentPart>
        </mc:Choice>
        <mc:Fallback xmlns="">
          <p:pic>
            <p:nvPicPr>
              <p:cNvPr id="18" name="Encre 17">
                <a:extLst>
                  <a:ext uri="{FF2B5EF4-FFF2-40B4-BE49-F238E27FC236}">
                    <a16:creationId xmlns:a16="http://schemas.microsoft.com/office/drawing/2014/main" id="{73612405-4FE2-E3B4-D76F-4ED2DABE0896}"/>
                  </a:ext>
                </a:extLst>
              </p:cNvPr>
              <p:cNvPicPr/>
              <p:nvPr/>
            </p:nvPicPr>
            <p:blipFill>
              <a:blip r:embed="rId18"/>
              <a:stretch>
                <a:fillRect/>
              </a:stretch>
            </p:blipFill>
            <p:spPr>
              <a:xfrm>
                <a:off x="10879008" y="3785739"/>
                <a:ext cx="3456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Encre 18">
                <a:extLst>
                  <a:ext uri="{FF2B5EF4-FFF2-40B4-BE49-F238E27FC236}">
                    <a16:creationId xmlns:a16="http://schemas.microsoft.com/office/drawing/2014/main" id="{CF206B4F-DCFF-C3CB-6127-7EB2CC3E5EE6}"/>
                  </a:ext>
                </a:extLst>
              </p14:cNvPr>
              <p14:cNvContentPartPr/>
              <p14:nvPr/>
            </p14:nvContentPartPr>
            <p14:xfrm>
              <a:off x="10876848" y="3800499"/>
              <a:ext cx="644760" cy="223920"/>
            </p14:xfrm>
          </p:contentPart>
        </mc:Choice>
        <mc:Fallback xmlns="">
          <p:pic>
            <p:nvPicPr>
              <p:cNvPr id="19" name="Encre 18">
                <a:extLst>
                  <a:ext uri="{FF2B5EF4-FFF2-40B4-BE49-F238E27FC236}">
                    <a16:creationId xmlns:a16="http://schemas.microsoft.com/office/drawing/2014/main" id="{CF206B4F-DCFF-C3CB-6127-7EB2CC3E5EE6}"/>
                  </a:ext>
                </a:extLst>
              </p:cNvPr>
              <p:cNvPicPr/>
              <p:nvPr/>
            </p:nvPicPr>
            <p:blipFill>
              <a:blip r:embed="rId20"/>
              <a:stretch>
                <a:fillRect/>
              </a:stretch>
            </p:blipFill>
            <p:spPr>
              <a:xfrm>
                <a:off x="10867848" y="3791499"/>
                <a:ext cx="6624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Encre 19">
                <a:extLst>
                  <a:ext uri="{FF2B5EF4-FFF2-40B4-BE49-F238E27FC236}">
                    <a16:creationId xmlns:a16="http://schemas.microsoft.com/office/drawing/2014/main" id="{A158A9A1-F9B4-2E31-A99A-D77613333766}"/>
                  </a:ext>
                </a:extLst>
              </p14:cNvPr>
              <p14:cNvContentPartPr/>
              <p14:nvPr/>
            </p14:nvContentPartPr>
            <p14:xfrm>
              <a:off x="8806488" y="3832539"/>
              <a:ext cx="360" cy="360"/>
            </p14:xfrm>
          </p:contentPart>
        </mc:Choice>
        <mc:Fallback xmlns="">
          <p:pic>
            <p:nvPicPr>
              <p:cNvPr id="20" name="Encre 19">
                <a:extLst>
                  <a:ext uri="{FF2B5EF4-FFF2-40B4-BE49-F238E27FC236}">
                    <a16:creationId xmlns:a16="http://schemas.microsoft.com/office/drawing/2014/main" id="{A158A9A1-F9B4-2E31-A99A-D77613333766}"/>
                  </a:ext>
                </a:extLst>
              </p:cNvPr>
              <p:cNvPicPr/>
              <p:nvPr/>
            </p:nvPicPr>
            <p:blipFill>
              <a:blip r:embed="rId22"/>
              <a:stretch>
                <a:fillRect/>
              </a:stretch>
            </p:blipFill>
            <p:spPr>
              <a:xfrm>
                <a:off x="8716848" y="36525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Encre 20">
                <a:extLst>
                  <a:ext uri="{FF2B5EF4-FFF2-40B4-BE49-F238E27FC236}">
                    <a16:creationId xmlns:a16="http://schemas.microsoft.com/office/drawing/2014/main" id="{9E62448F-F72A-A686-54C5-5635A0CCE133}"/>
                  </a:ext>
                </a:extLst>
              </p14:cNvPr>
              <p14:cNvContentPartPr/>
              <p14:nvPr/>
            </p14:nvContentPartPr>
            <p14:xfrm>
              <a:off x="8647008" y="3864579"/>
              <a:ext cx="360" cy="360"/>
            </p14:xfrm>
          </p:contentPart>
        </mc:Choice>
        <mc:Fallback xmlns="">
          <p:pic>
            <p:nvPicPr>
              <p:cNvPr id="21" name="Encre 20">
                <a:extLst>
                  <a:ext uri="{FF2B5EF4-FFF2-40B4-BE49-F238E27FC236}">
                    <a16:creationId xmlns:a16="http://schemas.microsoft.com/office/drawing/2014/main" id="{9E62448F-F72A-A686-54C5-5635A0CCE133}"/>
                  </a:ext>
                </a:extLst>
              </p:cNvPr>
              <p:cNvPicPr/>
              <p:nvPr/>
            </p:nvPicPr>
            <p:blipFill>
              <a:blip r:embed="rId22"/>
              <a:stretch>
                <a:fillRect/>
              </a:stretch>
            </p:blipFill>
            <p:spPr>
              <a:xfrm>
                <a:off x="8557008" y="3684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Encre 21">
                <a:extLst>
                  <a:ext uri="{FF2B5EF4-FFF2-40B4-BE49-F238E27FC236}">
                    <a16:creationId xmlns:a16="http://schemas.microsoft.com/office/drawing/2014/main" id="{F4A4249C-D6FF-9A90-148E-BC9D5118C318}"/>
                  </a:ext>
                </a:extLst>
              </p14:cNvPr>
              <p14:cNvContentPartPr/>
              <p14:nvPr/>
            </p14:nvContentPartPr>
            <p14:xfrm>
              <a:off x="8529288" y="3798699"/>
              <a:ext cx="309600" cy="57960"/>
            </p14:xfrm>
          </p:contentPart>
        </mc:Choice>
        <mc:Fallback xmlns="">
          <p:pic>
            <p:nvPicPr>
              <p:cNvPr id="22" name="Encre 21">
                <a:extLst>
                  <a:ext uri="{FF2B5EF4-FFF2-40B4-BE49-F238E27FC236}">
                    <a16:creationId xmlns:a16="http://schemas.microsoft.com/office/drawing/2014/main" id="{F4A4249C-D6FF-9A90-148E-BC9D5118C318}"/>
                  </a:ext>
                </a:extLst>
              </p:cNvPr>
              <p:cNvPicPr/>
              <p:nvPr/>
            </p:nvPicPr>
            <p:blipFill>
              <a:blip r:embed="rId25"/>
              <a:stretch>
                <a:fillRect/>
              </a:stretch>
            </p:blipFill>
            <p:spPr>
              <a:xfrm>
                <a:off x="8439648" y="3618699"/>
                <a:ext cx="48924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Encre 22">
                <a:extLst>
                  <a:ext uri="{FF2B5EF4-FFF2-40B4-BE49-F238E27FC236}">
                    <a16:creationId xmlns:a16="http://schemas.microsoft.com/office/drawing/2014/main" id="{825E3A35-23B6-36C4-D8E1-40771ACB2484}"/>
                  </a:ext>
                </a:extLst>
              </p14:cNvPr>
              <p14:cNvContentPartPr/>
              <p14:nvPr/>
            </p14:nvContentPartPr>
            <p14:xfrm>
              <a:off x="8578248" y="3827499"/>
              <a:ext cx="360" cy="360"/>
            </p14:xfrm>
          </p:contentPart>
        </mc:Choice>
        <mc:Fallback xmlns="">
          <p:pic>
            <p:nvPicPr>
              <p:cNvPr id="23" name="Encre 22">
                <a:extLst>
                  <a:ext uri="{FF2B5EF4-FFF2-40B4-BE49-F238E27FC236}">
                    <a16:creationId xmlns:a16="http://schemas.microsoft.com/office/drawing/2014/main" id="{825E3A35-23B6-36C4-D8E1-40771ACB2484}"/>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Encre 23">
                <a:extLst>
                  <a:ext uri="{FF2B5EF4-FFF2-40B4-BE49-F238E27FC236}">
                    <a16:creationId xmlns:a16="http://schemas.microsoft.com/office/drawing/2014/main" id="{44B0EB44-4849-54A6-077E-7AC2C7A8CB21}"/>
                  </a:ext>
                </a:extLst>
              </p14:cNvPr>
              <p14:cNvContentPartPr/>
              <p14:nvPr/>
            </p14:nvContentPartPr>
            <p14:xfrm>
              <a:off x="8578248" y="3827499"/>
              <a:ext cx="360" cy="360"/>
            </p14:xfrm>
          </p:contentPart>
        </mc:Choice>
        <mc:Fallback xmlns="">
          <p:pic>
            <p:nvPicPr>
              <p:cNvPr id="24" name="Encre 23">
                <a:extLst>
                  <a:ext uri="{FF2B5EF4-FFF2-40B4-BE49-F238E27FC236}">
                    <a16:creationId xmlns:a16="http://schemas.microsoft.com/office/drawing/2014/main" id="{44B0EB44-4849-54A6-077E-7AC2C7A8CB21}"/>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Encre 24">
                <a:extLst>
                  <a:ext uri="{FF2B5EF4-FFF2-40B4-BE49-F238E27FC236}">
                    <a16:creationId xmlns:a16="http://schemas.microsoft.com/office/drawing/2014/main" id="{C74F90D5-40FE-A71E-3118-DF7F0C793E44}"/>
                  </a:ext>
                </a:extLst>
              </p14:cNvPr>
              <p14:cNvContentPartPr/>
              <p14:nvPr/>
            </p14:nvContentPartPr>
            <p14:xfrm>
              <a:off x="8578248" y="3827499"/>
              <a:ext cx="360" cy="360"/>
            </p14:xfrm>
          </p:contentPart>
        </mc:Choice>
        <mc:Fallback xmlns="">
          <p:pic>
            <p:nvPicPr>
              <p:cNvPr id="25" name="Encre 24">
                <a:extLst>
                  <a:ext uri="{FF2B5EF4-FFF2-40B4-BE49-F238E27FC236}">
                    <a16:creationId xmlns:a16="http://schemas.microsoft.com/office/drawing/2014/main" id="{C74F90D5-40FE-A71E-3118-DF7F0C793E44}"/>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Encre 25">
                <a:extLst>
                  <a:ext uri="{FF2B5EF4-FFF2-40B4-BE49-F238E27FC236}">
                    <a16:creationId xmlns:a16="http://schemas.microsoft.com/office/drawing/2014/main" id="{9CF2ABE2-FBB9-C55B-A4B4-FDD4B88E9545}"/>
                  </a:ext>
                </a:extLst>
              </p14:cNvPr>
              <p14:cNvContentPartPr/>
              <p14:nvPr/>
            </p14:nvContentPartPr>
            <p14:xfrm>
              <a:off x="8578248" y="3827499"/>
              <a:ext cx="360" cy="360"/>
            </p14:xfrm>
          </p:contentPart>
        </mc:Choice>
        <mc:Fallback xmlns="">
          <p:pic>
            <p:nvPicPr>
              <p:cNvPr id="26" name="Encre 25">
                <a:extLst>
                  <a:ext uri="{FF2B5EF4-FFF2-40B4-BE49-F238E27FC236}">
                    <a16:creationId xmlns:a16="http://schemas.microsoft.com/office/drawing/2014/main" id="{9CF2ABE2-FBB9-C55B-A4B4-FDD4B88E9545}"/>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Encre 26">
                <a:extLst>
                  <a:ext uri="{FF2B5EF4-FFF2-40B4-BE49-F238E27FC236}">
                    <a16:creationId xmlns:a16="http://schemas.microsoft.com/office/drawing/2014/main" id="{EFDEE1C4-B525-4FD7-734A-693B07FA021C}"/>
                  </a:ext>
                </a:extLst>
              </p14:cNvPr>
              <p14:cNvContentPartPr/>
              <p14:nvPr/>
            </p14:nvContentPartPr>
            <p14:xfrm>
              <a:off x="8578248" y="3827499"/>
              <a:ext cx="360" cy="360"/>
            </p14:xfrm>
          </p:contentPart>
        </mc:Choice>
        <mc:Fallback xmlns="">
          <p:pic>
            <p:nvPicPr>
              <p:cNvPr id="27" name="Encre 26">
                <a:extLst>
                  <a:ext uri="{FF2B5EF4-FFF2-40B4-BE49-F238E27FC236}">
                    <a16:creationId xmlns:a16="http://schemas.microsoft.com/office/drawing/2014/main" id="{EFDEE1C4-B525-4FD7-734A-693B07FA021C}"/>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Encre 27">
                <a:extLst>
                  <a:ext uri="{FF2B5EF4-FFF2-40B4-BE49-F238E27FC236}">
                    <a16:creationId xmlns:a16="http://schemas.microsoft.com/office/drawing/2014/main" id="{C3E03CDC-2672-F4F7-4FFD-3318D33ED159}"/>
                  </a:ext>
                </a:extLst>
              </p14:cNvPr>
              <p14:cNvContentPartPr/>
              <p14:nvPr/>
            </p14:nvContentPartPr>
            <p14:xfrm>
              <a:off x="8578248" y="3827499"/>
              <a:ext cx="360" cy="360"/>
            </p14:xfrm>
          </p:contentPart>
        </mc:Choice>
        <mc:Fallback xmlns="">
          <p:pic>
            <p:nvPicPr>
              <p:cNvPr id="28" name="Encre 27">
                <a:extLst>
                  <a:ext uri="{FF2B5EF4-FFF2-40B4-BE49-F238E27FC236}">
                    <a16:creationId xmlns:a16="http://schemas.microsoft.com/office/drawing/2014/main" id="{C3E03CDC-2672-F4F7-4FFD-3318D33ED159}"/>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Encre 28">
                <a:extLst>
                  <a:ext uri="{FF2B5EF4-FFF2-40B4-BE49-F238E27FC236}">
                    <a16:creationId xmlns:a16="http://schemas.microsoft.com/office/drawing/2014/main" id="{22C937DD-29D7-455D-9241-900E7AEDDF43}"/>
                  </a:ext>
                </a:extLst>
              </p14:cNvPr>
              <p14:cNvContentPartPr/>
              <p14:nvPr/>
            </p14:nvContentPartPr>
            <p14:xfrm>
              <a:off x="8578248" y="3827499"/>
              <a:ext cx="360" cy="360"/>
            </p14:xfrm>
          </p:contentPart>
        </mc:Choice>
        <mc:Fallback xmlns="">
          <p:pic>
            <p:nvPicPr>
              <p:cNvPr id="29" name="Encre 28">
                <a:extLst>
                  <a:ext uri="{FF2B5EF4-FFF2-40B4-BE49-F238E27FC236}">
                    <a16:creationId xmlns:a16="http://schemas.microsoft.com/office/drawing/2014/main" id="{22C937DD-29D7-455D-9241-900E7AEDDF43}"/>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Encre 29">
                <a:extLst>
                  <a:ext uri="{FF2B5EF4-FFF2-40B4-BE49-F238E27FC236}">
                    <a16:creationId xmlns:a16="http://schemas.microsoft.com/office/drawing/2014/main" id="{AF2B068C-8F8B-DDAF-0ED3-7CAE837E6B46}"/>
                  </a:ext>
                </a:extLst>
              </p14:cNvPr>
              <p14:cNvContentPartPr/>
              <p14:nvPr/>
            </p14:nvContentPartPr>
            <p14:xfrm>
              <a:off x="8578248" y="3827499"/>
              <a:ext cx="360" cy="360"/>
            </p14:xfrm>
          </p:contentPart>
        </mc:Choice>
        <mc:Fallback xmlns="">
          <p:pic>
            <p:nvPicPr>
              <p:cNvPr id="30" name="Encre 29">
                <a:extLst>
                  <a:ext uri="{FF2B5EF4-FFF2-40B4-BE49-F238E27FC236}">
                    <a16:creationId xmlns:a16="http://schemas.microsoft.com/office/drawing/2014/main" id="{AF2B068C-8F8B-DDAF-0ED3-7CAE837E6B46}"/>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Encre 30">
                <a:extLst>
                  <a:ext uri="{FF2B5EF4-FFF2-40B4-BE49-F238E27FC236}">
                    <a16:creationId xmlns:a16="http://schemas.microsoft.com/office/drawing/2014/main" id="{4FBAF1F3-BAB6-945C-A590-0F311177C392}"/>
                  </a:ext>
                </a:extLst>
              </p14:cNvPr>
              <p14:cNvContentPartPr/>
              <p14:nvPr/>
            </p14:nvContentPartPr>
            <p14:xfrm>
              <a:off x="8578248" y="3827499"/>
              <a:ext cx="360" cy="360"/>
            </p14:xfrm>
          </p:contentPart>
        </mc:Choice>
        <mc:Fallback xmlns="">
          <p:pic>
            <p:nvPicPr>
              <p:cNvPr id="31" name="Encre 30">
                <a:extLst>
                  <a:ext uri="{FF2B5EF4-FFF2-40B4-BE49-F238E27FC236}">
                    <a16:creationId xmlns:a16="http://schemas.microsoft.com/office/drawing/2014/main" id="{4FBAF1F3-BAB6-945C-A590-0F311177C392}"/>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Encre 31">
                <a:extLst>
                  <a:ext uri="{FF2B5EF4-FFF2-40B4-BE49-F238E27FC236}">
                    <a16:creationId xmlns:a16="http://schemas.microsoft.com/office/drawing/2014/main" id="{804822D7-93DF-B6C5-0193-3D98269D25C3}"/>
                  </a:ext>
                </a:extLst>
              </p14:cNvPr>
              <p14:cNvContentPartPr/>
              <p14:nvPr/>
            </p14:nvContentPartPr>
            <p14:xfrm>
              <a:off x="8578248" y="3827499"/>
              <a:ext cx="360" cy="360"/>
            </p14:xfrm>
          </p:contentPart>
        </mc:Choice>
        <mc:Fallback xmlns="">
          <p:pic>
            <p:nvPicPr>
              <p:cNvPr id="32" name="Encre 31">
                <a:extLst>
                  <a:ext uri="{FF2B5EF4-FFF2-40B4-BE49-F238E27FC236}">
                    <a16:creationId xmlns:a16="http://schemas.microsoft.com/office/drawing/2014/main" id="{804822D7-93DF-B6C5-0193-3D98269D25C3}"/>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Encre 32">
                <a:extLst>
                  <a:ext uri="{FF2B5EF4-FFF2-40B4-BE49-F238E27FC236}">
                    <a16:creationId xmlns:a16="http://schemas.microsoft.com/office/drawing/2014/main" id="{7AE0EA88-CE53-580C-9751-697E1B5F9774}"/>
                  </a:ext>
                </a:extLst>
              </p14:cNvPr>
              <p14:cNvContentPartPr/>
              <p14:nvPr/>
            </p14:nvContentPartPr>
            <p14:xfrm>
              <a:off x="8578248" y="3827499"/>
              <a:ext cx="360" cy="360"/>
            </p14:xfrm>
          </p:contentPart>
        </mc:Choice>
        <mc:Fallback xmlns="">
          <p:pic>
            <p:nvPicPr>
              <p:cNvPr id="33" name="Encre 32">
                <a:extLst>
                  <a:ext uri="{FF2B5EF4-FFF2-40B4-BE49-F238E27FC236}">
                    <a16:creationId xmlns:a16="http://schemas.microsoft.com/office/drawing/2014/main" id="{7AE0EA88-CE53-580C-9751-697E1B5F9774}"/>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 name="Encre 33">
                <a:extLst>
                  <a:ext uri="{FF2B5EF4-FFF2-40B4-BE49-F238E27FC236}">
                    <a16:creationId xmlns:a16="http://schemas.microsoft.com/office/drawing/2014/main" id="{9BD9AE3B-D678-D395-9D23-F7400F6AB07E}"/>
                  </a:ext>
                </a:extLst>
              </p14:cNvPr>
              <p14:cNvContentPartPr/>
              <p14:nvPr/>
            </p14:nvContentPartPr>
            <p14:xfrm>
              <a:off x="8578248" y="3827499"/>
              <a:ext cx="360" cy="360"/>
            </p14:xfrm>
          </p:contentPart>
        </mc:Choice>
        <mc:Fallback xmlns="">
          <p:pic>
            <p:nvPicPr>
              <p:cNvPr id="34" name="Encre 33">
                <a:extLst>
                  <a:ext uri="{FF2B5EF4-FFF2-40B4-BE49-F238E27FC236}">
                    <a16:creationId xmlns:a16="http://schemas.microsoft.com/office/drawing/2014/main" id="{9BD9AE3B-D678-D395-9D23-F7400F6AB07E}"/>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Encre 34">
                <a:extLst>
                  <a:ext uri="{FF2B5EF4-FFF2-40B4-BE49-F238E27FC236}">
                    <a16:creationId xmlns:a16="http://schemas.microsoft.com/office/drawing/2014/main" id="{6751689E-B7D5-D816-861E-E941E087D98B}"/>
                  </a:ext>
                </a:extLst>
              </p14:cNvPr>
              <p14:cNvContentPartPr/>
              <p14:nvPr/>
            </p14:nvContentPartPr>
            <p14:xfrm>
              <a:off x="8578248" y="3827499"/>
              <a:ext cx="360" cy="360"/>
            </p14:xfrm>
          </p:contentPart>
        </mc:Choice>
        <mc:Fallback xmlns="">
          <p:pic>
            <p:nvPicPr>
              <p:cNvPr id="35" name="Encre 34">
                <a:extLst>
                  <a:ext uri="{FF2B5EF4-FFF2-40B4-BE49-F238E27FC236}">
                    <a16:creationId xmlns:a16="http://schemas.microsoft.com/office/drawing/2014/main" id="{6751689E-B7D5-D816-861E-E941E087D98B}"/>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Encre 35">
                <a:extLst>
                  <a:ext uri="{FF2B5EF4-FFF2-40B4-BE49-F238E27FC236}">
                    <a16:creationId xmlns:a16="http://schemas.microsoft.com/office/drawing/2014/main" id="{F61D889F-6B37-6E18-EA11-94ABD1325DA2}"/>
                  </a:ext>
                </a:extLst>
              </p14:cNvPr>
              <p14:cNvContentPartPr/>
              <p14:nvPr/>
            </p14:nvContentPartPr>
            <p14:xfrm>
              <a:off x="8578248" y="3827499"/>
              <a:ext cx="360" cy="360"/>
            </p14:xfrm>
          </p:contentPart>
        </mc:Choice>
        <mc:Fallback xmlns="">
          <p:pic>
            <p:nvPicPr>
              <p:cNvPr id="36" name="Encre 35">
                <a:extLst>
                  <a:ext uri="{FF2B5EF4-FFF2-40B4-BE49-F238E27FC236}">
                    <a16:creationId xmlns:a16="http://schemas.microsoft.com/office/drawing/2014/main" id="{F61D889F-6B37-6E18-EA11-94ABD1325DA2}"/>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Encre 36">
                <a:extLst>
                  <a:ext uri="{FF2B5EF4-FFF2-40B4-BE49-F238E27FC236}">
                    <a16:creationId xmlns:a16="http://schemas.microsoft.com/office/drawing/2014/main" id="{969689D5-5B9F-AC4D-EDF8-CC53210696FA}"/>
                  </a:ext>
                </a:extLst>
              </p14:cNvPr>
              <p14:cNvContentPartPr/>
              <p14:nvPr/>
            </p14:nvContentPartPr>
            <p14:xfrm>
              <a:off x="8578248" y="3827499"/>
              <a:ext cx="360" cy="360"/>
            </p14:xfrm>
          </p:contentPart>
        </mc:Choice>
        <mc:Fallback xmlns="">
          <p:pic>
            <p:nvPicPr>
              <p:cNvPr id="37" name="Encre 36">
                <a:extLst>
                  <a:ext uri="{FF2B5EF4-FFF2-40B4-BE49-F238E27FC236}">
                    <a16:creationId xmlns:a16="http://schemas.microsoft.com/office/drawing/2014/main" id="{969689D5-5B9F-AC4D-EDF8-CC53210696FA}"/>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Encre 37">
                <a:extLst>
                  <a:ext uri="{FF2B5EF4-FFF2-40B4-BE49-F238E27FC236}">
                    <a16:creationId xmlns:a16="http://schemas.microsoft.com/office/drawing/2014/main" id="{3476F42B-8599-4A58-9FA7-BE6B23F38938}"/>
                  </a:ext>
                </a:extLst>
              </p14:cNvPr>
              <p14:cNvContentPartPr/>
              <p14:nvPr/>
            </p14:nvContentPartPr>
            <p14:xfrm>
              <a:off x="8578248" y="3827499"/>
              <a:ext cx="360" cy="360"/>
            </p14:xfrm>
          </p:contentPart>
        </mc:Choice>
        <mc:Fallback xmlns="">
          <p:pic>
            <p:nvPicPr>
              <p:cNvPr id="38" name="Encre 37">
                <a:extLst>
                  <a:ext uri="{FF2B5EF4-FFF2-40B4-BE49-F238E27FC236}">
                    <a16:creationId xmlns:a16="http://schemas.microsoft.com/office/drawing/2014/main" id="{3476F42B-8599-4A58-9FA7-BE6B23F38938}"/>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Encre 38">
                <a:extLst>
                  <a:ext uri="{FF2B5EF4-FFF2-40B4-BE49-F238E27FC236}">
                    <a16:creationId xmlns:a16="http://schemas.microsoft.com/office/drawing/2014/main" id="{865A8DBD-501C-5241-0F08-2E1A4F9C4BF7}"/>
                  </a:ext>
                </a:extLst>
              </p14:cNvPr>
              <p14:cNvContentPartPr/>
              <p14:nvPr/>
            </p14:nvContentPartPr>
            <p14:xfrm>
              <a:off x="8578248" y="3827499"/>
              <a:ext cx="360" cy="360"/>
            </p14:xfrm>
          </p:contentPart>
        </mc:Choice>
        <mc:Fallback xmlns="">
          <p:pic>
            <p:nvPicPr>
              <p:cNvPr id="39" name="Encre 38">
                <a:extLst>
                  <a:ext uri="{FF2B5EF4-FFF2-40B4-BE49-F238E27FC236}">
                    <a16:creationId xmlns:a16="http://schemas.microsoft.com/office/drawing/2014/main" id="{865A8DBD-501C-5241-0F08-2E1A4F9C4BF7}"/>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 name="Encre 39">
                <a:extLst>
                  <a:ext uri="{FF2B5EF4-FFF2-40B4-BE49-F238E27FC236}">
                    <a16:creationId xmlns:a16="http://schemas.microsoft.com/office/drawing/2014/main" id="{4CC643ED-A3C1-A982-A59C-0DBD6CB0940D}"/>
                  </a:ext>
                </a:extLst>
              </p14:cNvPr>
              <p14:cNvContentPartPr/>
              <p14:nvPr/>
            </p14:nvContentPartPr>
            <p14:xfrm>
              <a:off x="8578248" y="3827499"/>
              <a:ext cx="360" cy="360"/>
            </p14:xfrm>
          </p:contentPart>
        </mc:Choice>
        <mc:Fallback xmlns="">
          <p:pic>
            <p:nvPicPr>
              <p:cNvPr id="40" name="Encre 39">
                <a:extLst>
                  <a:ext uri="{FF2B5EF4-FFF2-40B4-BE49-F238E27FC236}">
                    <a16:creationId xmlns:a16="http://schemas.microsoft.com/office/drawing/2014/main" id="{4CC643ED-A3C1-A982-A59C-0DBD6CB0940D}"/>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1" name="Encre 40">
                <a:extLst>
                  <a:ext uri="{FF2B5EF4-FFF2-40B4-BE49-F238E27FC236}">
                    <a16:creationId xmlns:a16="http://schemas.microsoft.com/office/drawing/2014/main" id="{08625466-3B1D-93AC-0BF2-F0E04093E7BA}"/>
                  </a:ext>
                </a:extLst>
              </p14:cNvPr>
              <p14:cNvContentPartPr/>
              <p14:nvPr/>
            </p14:nvContentPartPr>
            <p14:xfrm>
              <a:off x="8578248" y="3827499"/>
              <a:ext cx="360" cy="360"/>
            </p14:xfrm>
          </p:contentPart>
        </mc:Choice>
        <mc:Fallback xmlns="">
          <p:pic>
            <p:nvPicPr>
              <p:cNvPr id="41" name="Encre 40">
                <a:extLst>
                  <a:ext uri="{FF2B5EF4-FFF2-40B4-BE49-F238E27FC236}">
                    <a16:creationId xmlns:a16="http://schemas.microsoft.com/office/drawing/2014/main" id="{08625466-3B1D-93AC-0BF2-F0E04093E7BA}"/>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2" name="Encre 41">
                <a:extLst>
                  <a:ext uri="{FF2B5EF4-FFF2-40B4-BE49-F238E27FC236}">
                    <a16:creationId xmlns:a16="http://schemas.microsoft.com/office/drawing/2014/main" id="{BB96B648-7434-5007-F6F3-29F79CFD3B63}"/>
                  </a:ext>
                </a:extLst>
              </p14:cNvPr>
              <p14:cNvContentPartPr/>
              <p14:nvPr/>
            </p14:nvContentPartPr>
            <p14:xfrm>
              <a:off x="8578248" y="3827499"/>
              <a:ext cx="360" cy="360"/>
            </p14:xfrm>
          </p:contentPart>
        </mc:Choice>
        <mc:Fallback xmlns="">
          <p:pic>
            <p:nvPicPr>
              <p:cNvPr id="42" name="Encre 41">
                <a:extLst>
                  <a:ext uri="{FF2B5EF4-FFF2-40B4-BE49-F238E27FC236}">
                    <a16:creationId xmlns:a16="http://schemas.microsoft.com/office/drawing/2014/main" id="{BB96B648-7434-5007-F6F3-29F79CFD3B63}"/>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3" name="Encre 42">
                <a:extLst>
                  <a:ext uri="{FF2B5EF4-FFF2-40B4-BE49-F238E27FC236}">
                    <a16:creationId xmlns:a16="http://schemas.microsoft.com/office/drawing/2014/main" id="{459EE896-106C-20B1-CA1F-8F46296B7FA3}"/>
                  </a:ext>
                </a:extLst>
              </p14:cNvPr>
              <p14:cNvContentPartPr/>
              <p14:nvPr/>
            </p14:nvContentPartPr>
            <p14:xfrm>
              <a:off x="8578248" y="3827499"/>
              <a:ext cx="360" cy="360"/>
            </p14:xfrm>
          </p:contentPart>
        </mc:Choice>
        <mc:Fallback xmlns="">
          <p:pic>
            <p:nvPicPr>
              <p:cNvPr id="43" name="Encre 42">
                <a:extLst>
                  <a:ext uri="{FF2B5EF4-FFF2-40B4-BE49-F238E27FC236}">
                    <a16:creationId xmlns:a16="http://schemas.microsoft.com/office/drawing/2014/main" id="{459EE896-106C-20B1-CA1F-8F46296B7FA3}"/>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4" name="Encre 43">
                <a:extLst>
                  <a:ext uri="{FF2B5EF4-FFF2-40B4-BE49-F238E27FC236}">
                    <a16:creationId xmlns:a16="http://schemas.microsoft.com/office/drawing/2014/main" id="{7D73CE76-0097-EB41-9D1D-2CFC13E21602}"/>
                  </a:ext>
                </a:extLst>
              </p14:cNvPr>
              <p14:cNvContentPartPr/>
              <p14:nvPr/>
            </p14:nvContentPartPr>
            <p14:xfrm>
              <a:off x="8578248" y="3827499"/>
              <a:ext cx="360" cy="360"/>
            </p14:xfrm>
          </p:contentPart>
        </mc:Choice>
        <mc:Fallback xmlns="">
          <p:pic>
            <p:nvPicPr>
              <p:cNvPr id="44" name="Encre 43">
                <a:extLst>
                  <a:ext uri="{FF2B5EF4-FFF2-40B4-BE49-F238E27FC236}">
                    <a16:creationId xmlns:a16="http://schemas.microsoft.com/office/drawing/2014/main" id="{7D73CE76-0097-EB41-9D1D-2CFC13E21602}"/>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5" name="Encre 44">
                <a:extLst>
                  <a:ext uri="{FF2B5EF4-FFF2-40B4-BE49-F238E27FC236}">
                    <a16:creationId xmlns:a16="http://schemas.microsoft.com/office/drawing/2014/main" id="{1EDA0C60-E0EB-7995-E18A-EADEC9796372}"/>
                  </a:ext>
                </a:extLst>
              </p14:cNvPr>
              <p14:cNvContentPartPr/>
              <p14:nvPr/>
            </p14:nvContentPartPr>
            <p14:xfrm>
              <a:off x="8578248" y="3827499"/>
              <a:ext cx="360" cy="360"/>
            </p14:xfrm>
          </p:contentPart>
        </mc:Choice>
        <mc:Fallback xmlns="">
          <p:pic>
            <p:nvPicPr>
              <p:cNvPr id="45" name="Encre 44">
                <a:extLst>
                  <a:ext uri="{FF2B5EF4-FFF2-40B4-BE49-F238E27FC236}">
                    <a16:creationId xmlns:a16="http://schemas.microsoft.com/office/drawing/2014/main" id="{1EDA0C60-E0EB-7995-E18A-EADEC9796372}"/>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6" name="Encre 45">
                <a:extLst>
                  <a:ext uri="{FF2B5EF4-FFF2-40B4-BE49-F238E27FC236}">
                    <a16:creationId xmlns:a16="http://schemas.microsoft.com/office/drawing/2014/main" id="{0ACEAF32-AE0F-D7A9-E142-1AE5FD27BADC}"/>
                  </a:ext>
                </a:extLst>
              </p14:cNvPr>
              <p14:cNvContentPartPr/>
              <p14:nvPr/>
            </p14:nvContentPartPr>
            <p14:xfrm>
              <a:off x="8578248" y="3827499"/>
              <a:ext cx="360" cy="360"/>
            </p14:xfrm>
          </p:contentPart>
        </mc:Choice>
        <mc:Fallback xmlns="">
          <p:pic>
            <p:nvPicPr>
              <p:cNvPr id="46" name="Encre 45">
                <a:extLst>
                  <a:ext uri="{FF2B5EF4-FFF2-40B4-BE49-F238E27FC236}">
                    <a16:creationId xmlns:a16="http://schemas.microsoft.com/office/drawing/2014/main" id="{0ACEAF32-AE0F-D7A9-E142-1AE5FD27BADC}"/>
                  </a:ext>
                </a:extLst>
              </p:cNvPr>
              <p:cNvPicPr/>
              <p:nvPr/>
            </p:nvPicPr>
            <p:blipFill>
              <a:blip r:embed="rId22"/>
              <a:stretch>
                <a:fillRect/>
              </a:stretch>
            </p:blipFill>
            <p:spPr>
              <a:xfrm>
                <a:off x="8488248" y="36478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7" name="Encre 46">
                <a:extLst>
                  <a:ext uri="{FF2B5EF4-FFF2-40B4-BE49-F238E27FC236}">
                    <a16:creationId xmlns:a16="http://schemas.microsoft.com/office/drawing/2014/main" id="{93CE4B34-8AFF-AFAD-B945-28A6D824D3CA}"/>
                  </a:ext>
                </a:extLst>
              </p14:cNvPr>
              <p14:cNvContentPartPr/>
              <p14:nvPr/>
            </p14:nvContentPartPr>
            <p14:xfrm>
              <a:off x="8508048" y="3722019"/>
              <a:ext cx="360" cy="360"/>
            </p14:xfrm>
          </p:contentPart>
        </mc:Choice>
        <mc:Fallback xmlns="">
          <p:pic>
            <p:nvPicPr>
              <p:cNvPr id="47" name="Encre 46">
                <a:extLst>
                  <a:ext uri="{FF2B5EF4-FFF2-40B4-BE49-F238E27FC236}">
                    <a16:creationId xmlns:a16="http://schemas.microsoft.com/office/drawing/2014/main" id="{93CE4B34-8AFF-AFAD-B945-28A6D824D3CA}"/>
                  </a:ext>
                </a:extLst>
              </p:cNvPr>
              <p:cNvPicPr/>
              <p:nvPr/>
            </p:nvPicPr>
            <p:blipFill>
              <a:blip r:embed="rId51"/>
              <a:stretch>
                <a:fillRect/>
              </a:stretch>
            </p:blipFill>
            <p:spPr>
              <a:xfrm>
                <a:off x="8418048" y="354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8" name="Encre 47">
                <a:extLst>
                  <a:ext uri="{FF2B5EF4-FFF2-40B4-BE49-F238E27FC236}">
                    <a16:creationId xmlns:a16="http://schemas.microsoft.com/office/drawing/2014/main" id="{546B57B8-8474-E943-48CF-1C2D5395B00A}"/>
                  </a:ext>
                </a:extLst>
              </p14:cNvPr>
              <p14:cNvContentPartPr/>
              <p14:nvPr/>
            </p14:nvContentPartPr>
            <p14:xfrm>
              <a:off x="8510208" y="3868899"/>
              <a:ext cx="360" cy="360"/>
            </p14:xfrm>
          </p:contentPart>
        </mc:Choice>
        <mc:Fallback xmlns="">
          <p:pic>
            <p:nvPicPr>
              <p:cNvPr id="48" name="Encre 47">
                <a:extLst>
                  <a:ext uri="{FF2B5EF4-FFF2-40B4-BE49-F238E27FC236}">
                    <a16:creationId xmlns:a16="http://schemas.microsoft.com/office/drawing/2014/main" id="{546B57B8-8474-E943-48CF-1C2D5395B00A}"/>
                  </a:ext>
                </a:extLst>
              </p:cNvPr>
              <p:cNvPicPr/>
              <p:nvPr/>
            </p:nvPicPr>
            <p:blipFill>
              <a:blip r:embed="rId51"/>
              <a:stretch>
                <a:fillRect/>
              </a:stretch>
            </p:blipFill>
            <p:spPr>
              <a:xfrm>
                <a:off x="8420208" y="36892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9" name="Encre 48">
                <a:extLst>
                  <a:ext uri="{FF2B5EF4-FFF2-40B4-BE49-F238E27FC236}">
                    <a16:creationId xmlns:a16="http://schemas.microsoft.com/office/drawing/2014/main" id="{BD45B688-F2FA-CC3E-7A5C-0747A8ECA810}"/>
                  </a:ext>
                </a:extLst>
              </p14:cNvPr>
              <p14:cNvContentPartPr/>
              <p14:nvPr/>
            </p14:nvContentPartPr>
            <p14:xfrm>
              <a:off x="8533248" y="3900579"/>
              <a:ext cx="360" cy="360"/>
            </p14:xfrm>
          </p:contentPart>
        </mc:Choice>
        <mc:Fallback xmlns="">
          <p:pic>
            <p:nvPicPr>
              <p:cNvPr id="49" name="Encre 48">
                <a:extLst>
                  <a:ext uri="{FF2B5EF4-FFF2-40B4-BE49-F238E27FC236}">
                    <a16:creationId xmlns:a16="http://schemas.microsoft.com/office/drawing/2014/main" id="{BD45B688-F2FA-CC3E-7A5C-0747A8ECA810}"/>
                  </a:ext>
                </a:extLst>
              </p:cNvPr>
              <p:cNvPicPr/>
              <p:nvPr/>
            </p:nvPicPr>
            <p:blipFill>
              <a:blip r:embed="rId51"/>
              <a:stretch>
                <a:fillRect/>
              </a:stretch>
            </p:blipFill>
            <p:spPr>
              <a:xfrm>
                <a:off x="8443608" y="3720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0" name="Encre 49">
                <a:extLst>
                  <a:ext uri="{FF2B5EF4-FFF2-40B4-BE49-F238E27FC236}">
                    <a16:creationId xmlns:a16="http://schemas.microsoft.com/office/drawing/2014/main" id="{98003F23-5590-5974-76D5-2B3B774A2264}"/>
                  </a:ext>
                </a:extLst>
              </p14:cNvPr>
              <p14:cNvContentPartPr/>
              <p14:nvPr/>
            </p14:nvContentPartPr>
            <p14:xfrm>
              <a:off x="8672208" y="3898419"/>
              <a:ext cx="360" cy="360"/>
            </p14:xfrm>
          </p:contentPart>
        </mc:Choice>
        <mc:Fallback xmlns="">
          <p:pic>
            <p:nvPicPr>
              <p:cNvPr id="50" name="Encre 49">
                <a:extLst>
                  <a:ext uri="{FF2B5EF4-FFF2-40B4-BE49-F238E27FC236}">
                    <a16:creationId xmlns:a16="http://schemas.microsoft.com/office/drawing/2014/main" id="{98003F23-5590-5974-76D5-2B3B774A2264}"/>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1" name="Encre 50">
                <a:extLst>
                  <a:ext uri="{FF2B5EF4-FFF2-40B4-BE49-F238E27FC236}">
                    <a16:creationId xmlns:a16="http://schemas.microsoft.com/office/drawing/2014/main" id="{12EA87CD-86EA-1259-D7E9-4F86648B594C}"/>
                  </a:ext>
                </a:extLst>
              </p14:cNvPr>
              <p14:cNvContentPartPr/>
              <p14:nvPr/>
            </p14:nvContentPartPr>
            <p14:xfrm>
              <a:off x="8672208" y="3898419"/>
              <a:ext cx="360" cy="360"/>
            </p14:xfrm>
          </p:contentPart>
        </mc:Choice>
        <mc:Fallback xmlns="">
          <p:pic>
            <p:nvPicPr>
              <p:cNvPr id="51" name="Encre 50">
                <a:extLst>
                  <a:ext uri="{FF2B5EF4-FFF2-40B4-BE49-F238E27FC236}">
                    <a16:creationId xmlns:a16="http://schemas.microsoft.com/office/drawing/2014/main" id="{12EA87CD-86EA-1259-D7E9-4F86648B594C}"/>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2" name="Encre 51">
                <a:extLst>
                  <a:ext uri="{FF2B5EF4-FFF2-40B4-BE49-F238E27FC236}">
                    <a16:creationId xmlns:a16="http://schemas.microsoft.com/office/drawing/2014/main" id="{6547D92E-97D8-41AB-7E46-E5102698A5FD}"/>
                  </a:ext>
                </a:extLst>
              </p14:cNvPr>
              <p14:cNvContentPartPr/>
              <p14:nvPr/>
            </p14:nvContentPartPr>
            <p14:xfrm>
              <a:off x="8672208" y="3898419"/>
              <a:ext cx="360" cy="360"/>
            </p14:xfrm>
          </p:contentPart>
        </mc:Choice>
        <mc:Fallback xmlns="">
          <p:pic>
            <p:nvPicPr>
              <p:cNvPr id="52" name="Encre 51">
                <a:extLst>
                  <a:ext uri="{FF2B5EF4-FFF2-40B4-BE49-F238E27FC236}">
                    <a16:creationId xmlns:a16="http://schemas.microsoft.com/office/drawing/2014/main" id="{6547D92E-97D8-41AB-7E46-E5102698A5FD}"/>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3" name="Encre 52">
                <a:extLst>
                  <a:ext uri="{FF2B5EF4-FFF2-40B4-BE49-F238E27FC236}">
                    <a16:creationId xmlns:a16="http://schemas.microsoft.com/office/drawing/2014/main" id="{1F45B03A-4188-1209-6AAD-AD291B4CB66A}"/>
                  </a:ext>
                </a:extLst>
              </p14:cNvPr>
              <p14:cNvContentPartPr/>
              <p14:nvPr/>
            </p14:nvContentPartPr>
            <p14:xfrm>
              <a:off x="8672208" y="3898419"/>
              <a:ext cx="360" cy="360"/>
            </p14:xfrm>
          </p:contentPart>
        </mc:Choice>
        <mc:Fallback xmlns="">
          <p:pic>
            <p:nvPicPr>
              <p:cNvPr id="53" name="Encre 52">
                <a:extLst>
                  <a:ext uri="{FF2B5EF4-FFF2-40B4-BE49-F238E27FC236}">
                    <a16:creationId xmlns:a16="http://schemas.microsoft.com/office/drawing/2014/main" id="{1F45B03A-4188-1209-6AAD-AD291B4CB66A}"/>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4" name="Encre 53">
                <a:extLst>
                  <a:ext uri="{FF2B5EF4-FFF2-40B4-BE49-F238E27FC236}">
                    <a16:creationId xmlns:a16="http://schemas.microsoft.com/office/drawing/2014/main" id="{4B442652-0BB4-045B-0C0D-683104DB9A6A}"/>
                  </a:ext>
                </a:extLst>
              </p14:cNvPr>
              <p14:cNvContentPartPr/>
              <p14:nvPr/>
            </p14:nvContentPartPr>
            <p14:xfrm>
              <a:off x="8672208" y="3898419"/>
              <a:ext cx="360" cy="360"/>
            </p14:xfrm>
          </p:contentPart>
        </mc:Choice>
        <mc:Fallback xmlns="">
          <p:pic>
            <p:nvPicPr>
              <p:cNvPr id="54" name="Encre 53">
                <a:extLst>
                  <a:ext uri="{FF2B5EF4-FFF2-40B4-BE49-F238E27FC236}">
                    <a16:creationId xmlns:a16="http://schemas.microsoft.com/office/drawing/2014/main" id="{4B442652-0BB4-045B-0C0D-683104DB9A6A}"/>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5" name="Encre 54">
                <a:extLst>
                  <a:ext uri="{FF2B5EF4-FFF2-40B4-BE49-F238E27FC236}">
                    <a16:creationId xmlns:a16="http://schemas.microsoft.com/office/drawing/2014/main" id="{690B0ECB-E232-C0B1-CADF-5CF613FD13ED}"/>
                  </a:ext>
                </a:extLst>
              </p14:cNvPr>
              <p14:cNvContentPartPr/>
              <p14:nvPr/>
            </p14:nvContentPartPr>
            <p14:xfrm>
              <a:off x="8672208" y="3898419"/>
              <a:ext cx="360" cy="360"/>
            </p14:xfrm>
          </p:contentPart>
        </mc:Choice>
        <mc:Fallback xmlns="">
          <p:pic>
            <p:nvPicPr>
              <p:cNvPr id="55" name="Encre 54">
                <a:extLst>
                  <a:ext uri="{FF2B5EF4-FFF2-40B4-BE49-F238E27FC236}">
                    <a16:creationId xmlns:a16="http://schemas.microsoft.com/office/drawing/2014/main" id="{690B0ECB-E232-C0B1-CADF-5CF613FD13ED}"/>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6" name="Encre 55">
                <a:extLst>
                  <a:ext uri="{FF2B5EF4-FFF2-40B4-BE49-F238E27FC236}">
                    <a16:creationId xmlns:a16="http://schemas.microsoft.com/office/drawing/2014/main" id="{ADE58AA6-8C4E-1437-9A57-992AEE5B3F1E}"/>
                  </a:ext>
                </a:extLst>
              </p14:cNvPr>
              <p14:cNvContentPartPr/>
              <p14:nvPr/>
            </p14:nvContentPartPr>
            <p14:xfrm>
              <a:off x="8672208" y="3898419"/>
              <a:ext cx="360" cy="360"/>
            </p14:xfrm>
          </p:contentPart>
        </mc:Choice>
        <mc:Fallback xmlns="">
          <p:pic>
            <p:nvPicPr>
              <p:cNvPr id="56" name="Encre 55">
                <a:extLst>
                  <a:ext uri="{FF2B5EF4-FFF2-40B4-BE49-F238E27FC236}">
                    <a16:creationId xmlns:a16="http://schemas.microsoft.com/office/drawing/2014/main" id="{ADE58AA6-8C4E-1437-9A57-992AEE5B3F1E}"/>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7" name="Encre 56">
                <a:extLst>
                  <a:ext uri="{FF2B5EF4-FFF2-40B4-BE49-F238E27FC236}">
                    <a16:creationId xmlns:a16="http://schemas.microsoft.com/office/drawing/2014/main" id="{CC7B40AD-77B4-8AE7-5345-810819D55AEE}"/>
                  </a:ext>
                </a:extLst>
              </p14:cNvPr>
              <p14:cNvContentPartPr/>
              <p14:nvPr/>
            </p14:nvContentPartPr>
            <p14:xfrm>
              <a:off x="8672208" y="3898419"/>
              <a:ext cx="360" cy="360"/>
            </p14:xfrm>
          </p:contentPart>
        </mc:Choice>
        <mc:Fallback xmlns="">
          <p:pic>
            <p:nvPicPr>
              <p:cNvPr id="57" name="Encre 56">
                <a:extLst>
                  <a:ext uri="{FF2B5EF4-FFF2-40B4-BE49-F238E27FC236}">
                    <a16:creationId xmlns:a16="http://schemas.microsoft.com/office/drawing/2014/main" id="{CC7B40AD-77B4-8AE7-5345-810819D55AEE}"/>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8" name="Encre 57">
                <a:extLst>
                  <a:ext uri="{FF2B5EF4-FFF2-40B4-BE49-F238E27FC236}">
                    <a16:creationId xmlns:a16="http://schemas.microsoft.com/office/drawing/2014/main" id="{BC087EA9-DB86-9FE1-3214-B01793FD008A}"/>
                  </a:ext>
                </a:extLst>
              </p14:cNvPr>
              <p14:cNvContentPartPr/>
              <p14:nvPr/>
            </p14:nvContentPartPr>
            <p14:xfrm>
              <a:off x="8672208" y="3898419"/>
              <a:ext cx="360" cy="360"/>
            </p14:xfrm>
          </p:contentPart>
        </mc:Choice>
        <mc:Fallback xmlns="">
          <p:pic>
            <p:nvPicPr>
              <p:cNvPr id="58" name="Encre 57">
                <a:extLst>
                  <a:ext uri="{FF2B5EF4-FFF2-40B4-BE49-F238E27FC236}">
                    <a16:creationId xmlns:a16="http://schemas.microsoft.com/office/drawing/2014/main" id="{BC087EA9-DB86-9FE1-3214-B01793FD008A}"/>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9" name="Encre 58">
                <a:extLst>
                  <a:ext uri="{FF2B5EF4-FFF2-40B4-BE49-F238E27FC236}">
                    <a16:creationId xmlns:a16="http://schemas.microsoft.com/office/drawing/2014/main" id="{6E95EAF9-7CFB-6027-09F8-488A86290FB3}"/>
                  </a:ext>
                </a:extLst>
              </p14:cNvPr>
              <p14:cNvContentPartPr/>
              <p14:nvPr/>
            </p14:nvContentPartPr>
            <p14:xfrm>
              <a:off x="8672208" y="3898419"/>
              <a:ext cx="360" cy="360"/>
            </p14:xfrm>
          </p:contentPart>
        </mc:Choice>
        <mc:Fallback xmlns="">
          <p:pic>
            <p:nvPicPr>
              <p:cNvPr id="59" name="Encre 58">
                <a:extLst>
                  <a:ext uri="{FF2B5EF4-FFF2-40B4-BE49-F238E27FC236}">
                    <a16:creationId xmlns:a16="http://schemas.microsoft.com/office/drawing/2014/main" id="{6E95EAF9-7CFB-6027-09F8-488A86290FB3}"/>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Encre 59">
                <a:extLst>
                  <a:ext uri="{FF2B5EF4-FFF2-40B4-BE49-F238E27FC236}">
                    <a16:creationId xmlns:a16="http://schemas.microsoft.com/office/drawing/2014/main" id="{3F7C95B6-B009-8D95-C11F-8D1A234F9739}"/>
                  </a:ext>
                </a:extLst>
              </p14:cNvPr>
              <p14:cNvContentPartPr/>
              <p14:nvPr/>
            </p14:nvContentPartPr>
            <p14:xfrm>
              <a:off x="8672208" y="3898419"/>
              <a:ext cx="360" cy="360"/>
            </p14:xfrm>
          </p:contentPart>
        </mc:Choice>
        <mc:Fallback xmlns="">
          <p:pic>
            <p:nvPicPr>
              <p:cNvPr id="60" name="Encre 59">
                <a:extLst>
                  <a:ext uri="{FF2B5EF4-FFF2-40B4-BE49-F238E27FC236}">
                    <a16:creationId xmlns:a16="http://schemas.microsoft.com/office/drawing/2014/main" id="{3F7C95B6-B009-8D95-C11F-8D1A234F9739}"/>
                  </a:ext>
                </a:extLst>
              </p:cNvPr>
              <p:cNvPicPr/>
              <p:nvPr/>
            </p:nvPicPr>
            <p:blipFill>
              <a:blip r:embed="rId51"/>
              <a:stretch>
                <a:fillRect/>
              </a:stretch>
            </p:blipFill>
            <p:spPr>
              <a:xfrm>
                <a:off x="8582208" y="37187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1" name="Encre 60">
                <a:extLst>
                  <a:ext uri="{FF2B5EF4-FFF2-40B4-BE49-F238E27FC236}">
                    <a16:creationId xmlns:a16="http://schemas.microsoft.com/office/drawing/2014/main" id="{79D2C203-CAC6-7938-9F56-08F0D14C391C}"/>
                  </a:ext>
                </a:extLst>
              </p14:cNvPr>
              <p14:cNvContentPartPr/>
              <p14:nvPr/>
            </p14:nvContentPartPr>
            <p14:xfrm>
              <a:off x="8573568" y="3898779"/>
              <a:ext cx="360" cy="360"/>
            </p14:xfrm>
          </p:contentPart>
        </mc:Choice>
        <mc:Fallback xmlns="">
          <p:pic>
            <p:nvPicPr>
              <p:cNvPr id="61" name="Encre 60">
                <a:extLst>
                  <a:ext uri="{FF2B5EF4-FFF2-40B4-BE49-F238E27FC236}">
                    <a16:creationId xmlns:a16="http://schemas.microsoft.com/office/drawing/2014/main" id="{79D2C203-CAC6-7938-9F56-08F0D14C391C}"/>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2" name="Encre 61">
                <a:extLst>
                  <a:ext uri="{FF2B5EF4-FFF2-40B4-BE49-F238E27FC236}">
                    <a16:creationId xmlns:a16="http://schemas.microsoft.com/office/drawing/2014/main" id="{7D917A2B-8C57-66A5-D204-8C9B2861135A}"/>
                  </a:ext>
                </a:extLst>
              </p14:cNvPr>
              <p14:cNvContentPartPr/>
              <p14:nvPr/>
            </p14:nvContentPartPr>
            <p14:xfrm>
              <a:off x="8573568" y="3898779"/>
              <a:ext cx="360" cy="360"/>
            </p14:xfrm>
          </p:contentPart>
        </mc:Choice>
        <mc:Fallback xmlns="">
          <p:pic>
            <p:nvPicPr>
              <p:cNvPr id="62" name="Encre 61">
                <a:extLst>
                  <a:ext uri="{FF2B5EF4-FFF2-40B4-BE49-F238E27FC236}">
                    <a16:creationId xmlns:a16="http://schemas.microsoft.com/office/drawing/2014/main" id="{7D917A2B-8C57-66A5-D204-8C9B2861135A}"/>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3" name="Encre 62">
                <a:extLst>
                  <a:ext uri="{FF2B5EF4-FFF2-40B4-BE49-F238E27FC236}">
                    <a16:creationId xmlns:a16="http://schemas.microsoft.com/office/drawing/2014/main" id="{34B65EBE-3022-8A5F-E37E-E5B53C384370}"/>
                  </a:ext>
                </a:extLst>
              </p14:cNvPr>
              <p14:cNvContentPartPr/>
              <p14:nvPr/>
            </p14:nvContentPartPr>
            <p14:xfrm>
              <a:off x="8573568" y="3898779"/>
              <a:ext cx="360" cy="360"/>
            </p14:xfrm>
          </p:contentPart>
        </mc:Choice>
        <mc:Fallback xmlns="">
          <p:pic>
            <p:nvPicPr>
              <p:cNvPr id="63" name="Encre 62">
                <a:extLst>
                  <a:ext uri="{FF2B5EF4-FFF2-40B4-BE49-F238E27FC236}">
                    <a16:creationId xmlns:a16="http://schemas.microsoft.com/office/drawing/2014/main" id="{34B65EBE-3022-8A5F-E37E-E5B53C384370}"/>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4" name="Encre 63">
                <a:extLst>
                  <a:ext uri="{FF2B5EF4-FFF2-40B4-BE49-F238E27FC236}">
                    <a16:creationId xmlns:a16="http://schemas.microsoft.com/office/drawing/2014/main" id="{AF5DD4EE-CED6-08CD-301C-44897986CAD5}"/>
                  </a:ext>
                </a:extLst>
              </p14:cNvPr>
              <p14:cNvContentPartPr/>
              <p14:nvPr/>
            </p14:nvContentPartPr>
            <p14:xfrm>
              <a:off x="8573568" y="3898779"/>
              <a:ext cx="360" cy="360"/>
            </p14:xfrm>
          </p:contentPart>
        </mc:Choice>
        <mc:Fallback xmlns="">
          <p:pic>
            <p:nvPicPr>
              <p:cNvPr id="64" name="Encre 63">
                <a:extLst>
                  <a:ext uri="{FF2B5EF4-FFF2-40B4-BE49-F238E27FC236}">
                    <a16:creationId xmlns:a16="http://schemas.microsoft.com/office/drawing/2014/main" id="{AF5DD4EE-CED6-08CD-301C-44897986CAD5}"/>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5" name="Encre 64">
                <a:extLst>
                  <a:ext uri="{FF2B5EF4-FFF2-40B4-BE49-F238E27FC236}">
                    <a16:creationId xmlns:a16="http://schemas.microsoft.com/office/drawing/2014/main" id="{F3BBEA8B-E1AF-B23A-8109-08D27E9F25C0}"/>
                  </a:ext>
                </a:extLst>
              </p14:cNvPr>
              <p14:cNvContentPartPr/>
              <p14:nvPr/>
            </p14:nvContentPartPr>
            <p14:xfrm>
              <a:off x="8573568" y="3898779"/>
              <a:ext cx="360" cy="360"/>
            </p14:xfrm>
          </p:contentPart>
        </mc:Choice>
        <mc:Fallback xmlns="">
          <p:pic>
            <p:nvPicPr>
              <p:cNvPr id="65" name="Encre 64">
                <a:extLst>
                  <a:ext uri="{FF2B5EF4-FFF2-40B4-BE49-F238E27FC236}">
                    <a16:creationId xmlns:a16="http://schemas.microsoft.com/office/drawing/2014/main" id="{F3BBEA8B-E1AF-B23A-8109-08D27E9F25C0}"/>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6" name="Encre 65">
                <a:extLst>
                  <a:ext uri="{FF2B5EF4-FFF2-40B4-BE49-F238E27FC236}">
                    <a16:creationId xmlns:a16="http://schemas.microsoft.com/office/drawing/2014/main" id="{0DEFD7BB-F56E-6415-AE5F-DB8CDBC9ACCE}"/>
                  </a:ext>
                </a:extLst>
              </p14:cNvPr>
              <p14:cNvContentPartPr/>
              <p14:nvPr/>
            </p14:nvContentPartPr>
            <p14:xfrm>
              <a:off x="8573568" y="3898779"/>
              <a:ext cx="360" cy="360"/>
            </p14:xfrm>
          </p:contentPart>
        </mc:Choice>
        <mc:Fallback xmlns="">
          <p:pic>
            <p:nvPicPr>
              <p:cNvPr id="66" name="Encre 65">
                <a:extLst>
                  <a:ext uri="{FF2B5EF4-FFF2-40B4-BE49-F238E27FC236}">
                    <a16:creationId xmlns:a16="http://schemas.microsoft.com/office/drawing/2014/main" id="{0DEFD7BB-F56E-6415-AE5F-DB8CDBC9ACCE}"/>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7" name="Encre 66">
                <a:extLst>
                  <a:ext uri="{FF2B5EF4-FFF2-40B4-BE49-F238E27FC236}">
                    <a16:creationId xmlns:a16="http://schemas.microsoft.com/office/drawing/2014/main" id="{93B82E4F-7FBF-B665-C985-CF81261BEC44}"/>
                  </a:ext>
                </a:extLst>
              </p14:cNvPr>
              <p14:cNvContentPartPr/>
              <p14:nvPr/>
            </p14:nvContentPartPr>
            <p14:xfrm>
              <a:off x="8573568" y="3898779"/>
              <a:ext cx="360" cy="360"/>
            </p14:xfrm>
          </p:contentPart>
        </mc:Choice>
        <mc:Fallback xmlns="">
          <p:pic>
            <p:nvPicPr>
              <p:cNvPr id="67" name="Encre 66">
                <a:extLst>
                  <a:ext uri="{FF2B5EF4-FFF2-40B4-BE49-F238E27FC236}">
                    <a16:creationId xmlns:a16="http://schemas.microsoft.com/office/drawing/2014/main" id="{93B82E4F-7FBF-B665-C985-CF81261BEC44}"/>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8" name="Encre 67">
                <a:extLst>
                  <a:ext uri="{FF2B5EF4-FFF2-40B4-BE49-F238E27FC236}">
                    <a16:creationId xmlns:a16="http://schemas.microsoft.com/office/drawing/2014/main" id="{3E1E7FD3-8540-EB17-CAB5-E99AC53DFBDE}"/>
                  </a:ext>
                </a:extLst>
              </p14:cNvPr>
              <p14:cNvContentPartPr/>
              <p14:nvPr/>
            </p14:nvContentPartPr>
            <p14:xfrm>
              <a:off x="8573568" y="3898779"/>
              <a:ext cx="360" cy="360"/>
            </p14:xfrm>
          </p:contentPart>
        </mc:Choice>
        <mc:Fallback xmlns="">
          <p:pic>
            <p:nvPicPr>
              <p:cNvPr id="68" name="Encre 67">
                <a:extLst>
                  <a:ext uri="{FF2B5EF4-FFF2-40B4-BE49-F238E27FC236}">
                    <a16:creationId xmlns:a16="http://schemas.microsoft.com/office/drawing/2014/main" id="{3E1E7FD3-8540-EB17-CAB5-E99AC53DFBDE}"/>
                  </a:ext>
                </a:extLst>
              </p:cNvPr>
              <p:cNvPicPr/>
              <p:nvPr/>
            </p:nvPicPr>
            <p:blipFill>
              <a:blip r:embed="rId51"/>
              <a:stretch>
                <a:fillRect/>
              </a:stretch>
            </p:blipFill>
            <p:spPr>
              <a:xfrm>
                <a:off x="8483568" y="3719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69" name="Encre 68">
                <a:extLst>
                  <a:ext uri="{FF2B5EF4-FFF2-40B4-BE49-F238E27FC236}">
                    <a16:creationId xmlns:a16="http://schemas.microsoft.com/office/drawing/2014/main" id="{C69E9F17-771D-2004-80A0-D888AD7B54A7}"/>
                  </a:ext>
                </a:extLst>
              </p14:cNvPr>
              <p14:cNvContentPartPr/>
              <p14:nvPr/>
            </p14:nvContentPartPr>
            <p14:xfrm>
              <a:off x="8845368" y="3902019"/>
              <a:ext cx="360" cy="360"/>
            </p14:xfrm>
          </p:contentPart>
        </mc:Choice>
        <mc:Fallback xmlns="">
          <p:pic>
            <p:nvPicPr>
              <p:cNvPr id="69" name="Encre 68">
                <a:extLst>
                  <a:ext uri="{FF2B5EF4-FFF2-40B4-BE49-F238E27FC236}">
                    <a16:creationId xmlns:a16="http://schemas.microsoft.com/office/drawing/2014/main" id="{C69E9F17-771D-2004-80A0-D888AD7B54A7}"/>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0" name="Encre 69">
                <a:extLst>
                  <a:ext uri="{FF2B5EF4-FFF2-40B4-BE49-F238E27FC236}">
                    <a16:creationId xmlns:a16="http://schemas.microsoft.com/office/drawing/2014/main" id="{A1F5DFC3-A606-61C9-D1E6-B193F35A3C0D}"/>
                  </a:ext>
                </a:extLst>
              </p14:cNvPr>
              <p14:cNvContentPartPr/>
              <p14:nvPr/>
            </p14:nvContentPartPr>
            <p14:xfrm>
              <a:off x="8845368" y="3902019"/>
              <a:ext cx="360" cy="360"/>
            </p14:xfrm>
          </p:contentPart>
        </mc:Choice>
        <mc:Fallback xmlns="">
          <p:pic>
            <p:nvPicPr>
              <p:cNvPr id="70" name="Encre 69">
                <a:extLst>
                  <a:ext uri="{FF2B5EF4-FFF2-40B4-BE49-F238E27FC236}">
                    <a16:creationId xmlns:a16="http://schemas.microsoft.com/office/drawing/2014/main" id="{A1F5DFC3-A606-61C9-D1E6-B193F35A3C0D}"/>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1" name="Encre 70">
                <a:extLst>
                  <a:ext uri="{FF2B5EF4-FFF2-40B4-BE49-F238E27FC236}">
                    <a16:creationId xmlns:a16="http://schemas.microsoft.com/office/drawing/2014/main" id="{239EB153-5423-2EC9-5B13-EC459A6F9B21}"/>
                  </a:ext>
                </a:extLst>
              </p14:cNvPr>
              <p14:cNvContentPartPr/>
              <p14:nvPr/>
            </p14:nvContentPartPr>
            <p14:xfrm>
              <a:off x="8845368" y="3902019"/>
              <a:ext cx="360" cy="360"/>
            </p14:xfrm>
          </p:contentPart>
        </mc:Choice>
        <mc:Fallback xmlns="">
          <p:pic>
            <p:nvPicPr>
              <p:cNvPr id="71" name="Encre 70">
                <a:extLst>
                  <a:ext uri="{FF2B5EF4-FFF2-40B4-BE49-F238E27FC236}">
                    <a16:creationId xmlns:a16="http://schemas.microsoft.com/office/drawing/2014/main" id="{239EB153-5423-2EC9-5B13-EC459A6F9B21}"/>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2" name="Encre 71">
                <a:extLst>
                  <a:ext uri="{FF2B5EF4-FFF2-40B4-BE49-F238E27FC236}">
                    <a16:creationId xmlns:a16="http://schemas.microsoft.com/office/drawing/2014/main" id="{EDB095F1-1889-427E-CB46-A4BCD556B0A0}"/>
                  </a:ext>
                </a:extLst>
              </p14:cNvPr>
              <p14:cNvContentPartPr/>
              <p14:nvPr/>
            </p14:nvContentPartPr>
            <p14:xfrm>
              <a:off x="8845368" y="3902019"/>
              <a:ext cx="360" cy="360"/>
            </p14:xfrm>
          </p:contentPart>
        </mc:Choice>
        <mc:Fallback xmlns="">
          <p:pic>
            <p:nvPicPr>
              <p:cNvPr id="72" name="Encre 71">
                <a:extLst>
                  <a:ext uri="{FF2B5EF4-FFF2-40B4-BE49-F238E27FC236}">
                    <a16:creationId xmlns:a16="http://schemas.microsoft.com/office/drawing/2014/main" id="{EDB095F1-1889-427E-CB46-A4BCD556B0A0}"/>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3" name="Encre 72">
                <a:extLst>
                  <a:ext uri="{FF2B5EF4-FFF2-40B4-BE49-F238E27FC236}">
                    <a16:creationId xmlns:a16="http://schemas.microsoft.com/office/drawing/2014/main" id="{9D2430C5-02DF-A7AE-0C2D-659DCA0554AE}"/>
                  </a:ext>
                </a:extLst>
              </p14:cNvPr>
              <p14:cNvContentPartPr/>
              <p14:nvPr/>
            </p14:nvContentPartPr>
            <p14:xfrm>
              <a:off x="8845368" y="3902019"/>
              <a:ext cx="360" cy="360"/>
            </p14:xfrm>
          </p:contentPart>
        </mc:Choice>
        <mc:Fallback xmlns="">
          <p:pic>
            <p:nvPicPr>
              <p:cNvPr id="73" name="Encre 72">
                <a:extLst>
                  <a:ext uri="{FF2B5EF4-FFF2-40B4-BE49-F238E27FC236}">
                    <a16:creationId xmlns:a16="http://schemas.microsoft.com/office/drawing/2014/main" id="{9D2430C5-02DF-A7AE-0C2D-659DCA0554AE}"/>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4" name="Encre 73">
                <a:extLst>
                  <a:ext uri="{FF2B5EF4-FFF2-40B4-BE49-F238E27FC236}">
                    <a16:creationId xmlns:a16="http://schemas.microsoft.com/office/drawing/2014/main" id="{1431FC88-75A4-3F6D-865B-724947ED9D5D}"/>
                  </a:ext>
                </a:extLst>
              </p14:cNvPr>
              <p14:cNvContentPartPr/>
              <p14:nvPr/>
            </p14:nvContentPartPr>
            <p14:xfrm>
              <a:off x="8845368" y="3902019"/>
              <a:ext cx="360" cy="360"/>
            </p14:xfrm>
          </p:contentPart>
        </mc:Choice>
        <mc:Fallback xmlns="">
          <p:pic>
            <p:nvPicPr>
              <p:cNvPr id="74" name="Encre 73">
                <a:extLst>
                  <a:ext uri="{FF2B5EF4-FFF2-40B4-BE49-F238E27FC236}">
                    <a16:creationId xmlns:a16="http://schemas.microsoft.com/office/drawing/2014/main" id="{1431FC88-75A4-3F6D-865B-724947ED9D5D}"/>
                  </a:ext>
                </a:extLst>
              </p:cNvPr>
              <p:cNvPicPr/>
              <p:nvPr/>
            </p:nvPicPr>
            <p:blipFill>
              <a:blip r:embed="rId51"/>
              <a:stretch>
                <a:fillRect/>
              </a:stretch>
            </p:blipFill>
            <p:spPr>
              <a:xfrm>
                <a:off x="8755368" y="3722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5" name="Encre 74">
                <a:extLst>
                  <a:ext uri="{FF2B5EF4-FFF2-40B4-BE49-F238E27FC236}">
                    <a16:creationId xmlns:a16="http://schemas.microsoft.com/office/drawing/2014/main" id="{496154B4-561C-C761-8071-69C6C6410634}"/>
                  </a:ext>
                </a:extLst>
              </p14:cNvPr>
              <p14:cNvContentPartPr/>
              <p14:nvPr/>
            </p14:nvContentPartPr>
            <p14:xfrm>
              <a:off x="9023568" y="3902019"/>
              <a:ext cx="360" cy="360"/>
            </p14:xfrm>
          </p:contentPart>
        </mc:Choice>
        <mc:Fallback xmlns="">
          <p:pic>
            <p:nvPicPr>
              <p:cNvPr id="75" name="Encre 74">
                <a:extLst>
                  <a:ext uri="{FF2B5EF4-FFF2-40B4-BE49-F238E27FC236}">
                    <a16:creationId xmlns:a16="http://schemas.microsoft.com/office/drawing/2014/main" id="{496154B4-561C-C761-8071-69C6C6410634}"/>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6" name="Encre 75">
                <a:extLst>
                  <a:ext uri="{FF2B5EF4-FFF2-40B4-BE49-F238E27FC236}">
                    <a16:creationId xmlns:a16="http://schemas.microsoft.com/office/drawing/2014/main" id="{6B30AC44-7DFC-DAD5-7F99-A3E75FBDDF49}"/>
                  </a:ext>
                </a:extLst>
              </p14:cNvPr>
              <p14:cNvContentPartPr/>
              <p14:nvPr/>
            </p14:nvContentPartPr>
            <p14:xfrm>
              <a:off x="9023568" y="3902019"/>
              <a:ext cx="360" cy="360"/>
            </p14:xfrm>
          </p:contentPart>
        </mc:Choice>
        <mc:Fallback xmlns="">
          <p:pic>
            <p:nvPicPr>
              <p:cNvPr id="76" name="Encre 75">
                <a:extLst>
                  <a:ext uri="{FF2B5EF4-FFF2-40B4-BE49-F238E27FC236}">
                    <a16:creationId xmlns:a16="http://schemas.microsoft.com/office/drawing/2014/main" id="{6B30AC44-7DFC-DAD5-7F99-A3E75FBDDF49}"/>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7" name="Encre 76">
                <a:extLst>
                  <a:ext uri="{FF2B5EF4-FFF2-40B4-BE49-F238E27FC236}">
                    <a16:creationId xmlns:a16="http://schemas.microsoft.com/office/drawing/2014/main" id="{337D26A0-664E-D435-AB55-18F72E5529F1}"/>
                  </a:ext>
                </a:extLst>
              </p14:cNvPr>
              <p14:cNvContentPartPr/>
              <p14:nvPr/>
            </p14:nvContentPartPr>
            <p14:xfrm>
              <a:off x="9023568" y="3902019"/>
              <a:ext cx="360" cy="360"/>
            </p14:xfrm>
          </p:contentPart>
        </mc:Choice>
        <mc:Fallback xmlns="">
          <p:pic>
            <p:nvPicPr>
              <p:cNvPr id="77" name="Encre 76">
                <a:extLst>
                  <a:ext uri="{FF2B5EF4-FFF2-40B4-BE49-F238E27FC236}">
                    <a16:creationId xmlns:a16="http://schemas.microsoft.com/office/drawing/2014/main" id="{337D26A0-664E-D435-AB55-18F72E5529F1}"/>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8" name="Encre 77">
                <a:extLst>
                  <a:ext uri="{FF2B5EF4-FFF2-40B4-BE49-F238E27FC236}">
                    <a16:creationId xmlns:a16="http://schemas.microsoft.com/office/drawing/2014/main" id="{4BA7A291-9CFB-1D36-C4E0-357D1DDFDDF2}"/>
                  </a:ext>
                </a:extLst>
              </p14:cNvPr>
              <p14:cNvContentPartPr/>
              <p14:nvPr/>
            </p14:nvContentPartPr>
            <p14:xfrm>
              <a:off x="9023568" y="3902019"/>
              <a:ext cx="360" cy="360"/>
            </p14:xfrm>
          </p:contentPart>
        </mc:Choice>
        <mc:Fallback xmlns="">
          <p:pic>
            <p:nvPicPr>
              <p:cNvPr id="78" name="Encre 77">
                <a:extLst>
                  <a:ext uri="{FF2B5EF4-FFF2-40B4-BE49-F238E27FC236}">
                    <a16:creationId xmlns:a16="http://schemas.microsoft.com/office/drawing/2014/main" id="{4BA7A291-9CFB-1D36-C4E0-357D1DDFDDF2}"/>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9" name="Encre 78">
                <a:extLst>
                  <a:ext uri="{FF2B5EF4-FFF2-40B4-BE49-F238E27FC236}">
                    <a16:creationId xmlns:a16="http://schemas.microsoft.com/office/drawing/2014/main" id="{DDB11B44-0207-4687-AC18-B92AC63D971A}"/>
                  </a:ext>
                </a:extLst>
              </p14:cNvPr>
              <p14:cNvContentPartPr/>
              <p14:nvPr/>
            </p14:nvContentPartPr>
            <p14:xfrm>
              <a:off x="9023568" y="3902019"/>
              <a:ext cx="360" cy="360"/>
            </p14:xfrm>
          </p:contentPart>
        </mc:Choice>
        <mc:Fallback xmlns="">
          <p:pic>
            <p:nvPicPr>
              <p:cNvPr id="79" name="Encre 78">
                <a:extLst>
                  <a:ext uri="{FF2B5EF4-FFF2-40B4-BE49-F238E27FC236}">
                    <a16:creationId xmlns:a16="http://schemas.microsoft.com/office/drawing/2014/main" id="{DDB11B44-0207-4687-AC18-B92AC63D971A}"/>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80" name="Encre 79">
                <a:extLst>
                  <a:ext uri="{FF2B5EF4-FFF2-40B4-BE49-F238E27FC236}">
                    <a16:creationId xmlns:a16="http://schemas.microsoft.com/office/drawing/2014/main" id="{16E1570A-1F5F-8F63-F32B-8525866F188D}"/>
                  </a:ext>
                </a:extLst>
              </p14:cNvPr>
              <p14:cNvContentPartPr/>
              <p14:nvPr/>
            </p14:nvContentPartPr>
            <p14:xfrm>
              <a:off x="9023568" y="3902019"/>
              <a:ext cx="360" cy="360"/>
            </p14:xfrm>
          </p:contentPart>
        </mc:Choice>
        <mc:Fallback xmlns="">
          <p:pic>
            <p:nvPicPr>
              <p:cNvPr id="80" name="Encre 79">
                <a:extLst>
                  <a:ext uri="{FF2B5EF4-FFF2-40B4-BE49-F238E27FC236}">
                    <a16:creationId xmlns:a16="http://schemas.microsoft.com/office/drawing/2014/main" id="{16E1570A-1F5F-8F63-F32B-8525866F188D}"/>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1" name="Encre 80">
                <a:extLst>
                  <a:ext uri="{FF2B5EF4-FFF2-40B4-BE49-F238E27FC236}">
                    <a16:creationId xmlns:a16="http://schemas.microsoft.com/office/drawing/2014/main" id="{F23714B9-4540-5AF6-0D7B-15EC58CA2776}"/>
                  </a:ext>
                </a:extLst>
              </p14:cNvPr>
              <p14:cNvContentPartPr/>
              <p14:nvPr/>
            </p14:nvContentPartPr>
            <p14:xfrm>
              <a:off x="9023568" y="3902019"/>
              <a:ext cx="360" cy="360"/>
            </p14:xfrm>
          </p:contentPart>
        </mc:Choice>
        <mc:Fallback xmlns="">
          <p:pic>
            <p:nvPicPr>
              <p:cNvPr id="81" name="Encre 80">
                <a:extLst>
                  <a:ext uri="{FF2B5EF4-FFF2-40B4-BE49-F238E27FC236}">
                    <a16:creationId xmlns:a16="http://schemas.microsoft.com/office/drawing/2014/main" id="{F23714B9-4540-5AF6-0D7B-15EC58CA2776}"/>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82" name="Encre 81">
                <a:extLst>
                  <a:ext uri="{FF2B5EF4-FFF2-40B4-BE49-F238E27FC236}">
                    <a16:creationId xmlns:a16="http://schemas.microsoft.com/office/drawing/2014/main" id="{6B41B2A0-C148-59BA-38F6-64045CBB6D8E}"/>
                  </a:ext>
                </a:extLst>
              </p14:cNvPr>
              <p14:cNvContentPartPr/>
              <p14:nvPr/>
            </p14:nvContentPartPr>
            <p14:xfrm>
              <a:off x="9023568" y="3902019"/>
              <a:ext cx="360" cy="360"/>
            </p14:xfrm>
          </p:contentPart>
        </mc:Choice>
        <mc:Fallback xmlns="">
          <p:pic>
            <p:nvPicPr>
              <p:cNvPr id="82" name="Encre 81">
                <a:extLst>
                  <a:ext uri="{FF2B5EF4-FFF2-40B4-BE49-F238E27FC236}">
                    <a16:creationId xmlns:a16="http://schemas.microsoft.com/office/drawing/2014/main" id="{6B41B2A0-C148-59BA-38F6-64045CBB6D8E}"/>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3" name="Encre 82">
                <a:extLst>
                  <a:ext uri="{FF2B5EF4-FFF2-40B4-BE49-F238E27FC236}">
                    <a16:creationId xmlns:a16="http://schemas.microsoft.com/office/drawing/2014/main" id="{B53DD501-B029-80D4-4EAE-ECDF7257A736}"/>
                  </a:ext>
                </a:extLst>
              </p14:cNvPr>
              <p14:cNvContentPartPr/>
              <p14:nvPr/>
            </p14:nvContentPartPr>
            <p14:xfrm>
              <a:off x="9023568" y="3902019"/>
              <a:ext cx="360" cy="360"/>
            </p14:xfrm>
          </p:contentPart>
        </mc:Choice>
        <mc:Fallback xmlns="">
          <p:pic>
            <p:nvPicPr>
              <p:cNvPr id="83" name="Encre 82">
                <a:extLst>
                  <a:ext uri="{FF2B5EF4-FFF2-40B4-BE49-F238E27FC236}">
                    <a16:creationId xmlns:a16="http://schemas.microsoft.com/office/drawing/2014/main" id="{B53DD501-B029-80D4-4EAE-ECDF7257A736}"/>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4" name="Encre 83">
                <a:extLst>
                  <a:ext uri="{FF2B5EF4-FFF2-40B4-BE49-F238E27FC236}">
                    <a16:creationId xmlns:a16="http://schemas.microsoft.com/office/drawing/2014/main" id="{2F617946-7267-8451-DC49-E03BABF55599}"/>
                  </a:ext>
                </a:extLst>
              </p14:cNvPr>
              <p14:cNvContentPartPr/>
              <p14:nvPr/>
            </p14:nvContentPartPr>
            <p14:xfrm>
              <a:off x="9023568" y="3902019"/>
              <a:ext cx="360" cy="360"/>
            </p14:xfrm>
          </p:contentPart>
        </mc:Choice>
        <mc:Fallback xmlns="">
          <p:pic>
            <p:nvPicPr>
              <p:cNvPr id="84" name="Encre 83">
                <a:extLst>
                  <a:ext uri="{FF2B5EF4-FFF2-40B4-BE49-F238E27FC236}">
                    <a16:creationId xmlns:a16="http://schemas.microsoft.com/office/drawing/2014/main" id="{2F617946-7267-8451-DC49-E03BABF55599}"/>
                  </a:ext>
                </a:extLst>
              </p:cNvPr>
              <p:cNvPicPr/>
              <p:nvPr/>
            </p:nvPicPr>
            <p:blipFill>
              <a:blip r:embed="rId51"/>
              <a:stretch>
                <a:fillRect/>
              </a:stretch>
            </p:blipFill>
            <p:spPr>
              <a:xfrm>
                <a:off x="8933928" y="37220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5" name="Encre 84">
                <a:extLst>
                  <a:ext uri="{FF2B5EF4-FFF2-40B4-BE49-F238E27FC236}">
                    <a16:creationId xmlns:a16="http://schemas.microsoft.com/office/drawing/2014/main" id="{4FA2B8BC-6252-0218-7CE8-B07D43AA7043}"/>
                  </a:ext>
                </a:extLst>
              </p14:cNvPr>
              <p14:cNvContentPartPr/>
              <p14:nvPr/>
            </p14:nvContentPartPr>
            <p14:xfrm>
              <a:off x="8856888" y="3564699"/>
              <a:ext cx="360" cy="360"/>
            </p14:xfrm>
          </p:contentPart>
        </mc:Choice>
        <mc:Fallback xmlns="">
          <p:pic>
            <p:nvPicPr>
              <p:cNvPr id="85" name="Encre 84">
                <a:extLst>
                  <a:ext uri="{FF2B5EF4-FFF2-40B4-BE49-F238E27FC236}">
                    <a16:creationId xmlns:a16="http://schemas.microsoft.com/office/drawing/2014/main" id="{4FA2B8BC-6252-0218-7CE8-B07D43AA7043}"/>
                  </a:ext>
                </a:extLst>
              </p:cNvPr>
              <p:cNvPicPr/>
              <p:nvPr/>
            </p:nvPicPr>
            <p:blipFill>
              <a:blip r:embed="rId51"/>
              <a:stretch>
                <a:fillRect/>
              </a:stretch>
            </p:blipFill>
            <p:spPr>
              <a:xfrm>
                <a:off x="8767248" y="3385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6" name="Encre 85">
                <a:extLst>
                  <a:ext uri="{FF2B5EF4-FFF2-40B4-BE49-F238E27FC236}">
                    <a16:creationId xmlns:a16="http://schemas.microsoft.com/office/drawing/2014/main" id="{B28B7BDE-C00F-7B62-97BE-3626CBDB9A91}"/>
                  </a:ext>
                </a:extLst>
              </p14:cNvPr>
              <p14:cNvContentPartPr/>
              <p14:nvPr/>
            </p14:nvContentPartPr>
            <p14:xfrm>
              <a:off x="8856888" y="3567579"/>
              <a:ext cx="360" cy="360"/>
            </p14:xfrm>
          </p:contentPart>
        </mc:Choice>
        <mc:Fallback xmlns="">
          <p:pic>
            <p:nvPicPr>
              <p:cNvPr id="86" name="Encre 85">
                <a:extLst>
                  <a:ext uri="{FF2B5EF4-FFF2-40B4-BE49-F238E27FC236}">
                    <a16:creationId xmlns:a16="http://schemas.microsoft.com/office/drawing/2014/main" id="{B28B7BDE-C00F-7B62-97BE-3626CBDB9A91}"/>
                  </a:ext>
                </a:extLst>
              </p:cNvPr>
              <p:cNvPicPr/>
              <p:nvPr/>
            </p:nvPicPr>
            <p:blipFill>
              <a:blip r:embed="rId51"/>
              <a:stretch>
                <a:fillRect/>
              </a:stretch>
            </p:blipFill>
            <p:spPr>
              <a:xfrm>
                <a:off x="876724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7" name="Encre 86">
                <a:extLst>
                  <a:ext uri="{FF2B5EF4-FFF2-40B4-BE49-F238E27FC236}">
                    <a16:creationId xmlns:a16="http://schemas.microsoft.com/office/drawing/2014/main" id="{DDDBB90A-E220-8614-4FA4-F72E436004C2}"/>
                  </a:ext>
                </a:extLst>
              </p14:cNvPr>
              <p14:cNvContentPartPr/>
              <p14:nvPr/>
            </p14:nvContentPartPr>
            <p14:xfrm>
              <a:off x="8856888" y="3567579"/>
              <a:ext cx="360" cy="360"/>
            </p14:xfrm>
          </p:contentPart>
        </mc:Choice>
        <mc:Fallback xmlns="">
          <p:pic>
            <p:nvPicPr>
              <p:cNvPr id="87" name="Encre 86">
                <a:extLst>
                  <a:ext uri="{FF2B5EF4-FFF2-40B4-BE49-F238E27FC236}">
                    <a16:creationId xmlns:a16="http://schemas.microsoft.com/office/drawing/2014/main" id="{DDDBB90A-E220-8614-4FA4-F72E436004C2}"/>
                  </a:ext>
                </a:extLst>
              </p:cNvPr>
              <p:cNvPicPr/>
              <p:nvPr/>
            </p:nvPicPr>
            <p:blipFill>
              <a:blip r:embed="rId51"/>
              <a:stretch>
                <a:fillRect/>
              </a:stretch>
            </p:blipFill>
            <p:spPr>
              <a:xfrm>
                <a:off x="876724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8" name="Encre 87">
                <a:extLst>
                  <a:ext uri="{FF2B5EF4-FFF2-40B4-BE49-F238E27FC236}">
                    <a16:creationId xmlns:a16="http://schemas.microsoft.com/office/drawing/2014/main" id="{F66C4A94-9372-A267-C92E-2BE2AD28E1C7}"/>
                  </a:ext>
                </a:extLst>
              </p14:cNvPr>
              <p14:cNvContentPartPr/>
              <p14:nvPr/>
            </p14:nvContentPartPr>
            <p14:xfrm>
              <a:off x="8856888" y="3567579"/>
              <a:ext cx="360" cy="360"/>
            </p14:xfrm>
          </p:contentPart>
        </mc:Choice>
        <mc:Fallback xmlns="">
          <p:pic>
            <p:nvPicPr>
              <p:cNvPr id="88" name="Encre 87">
                <a:extLst>
                  <a:ext uri="{FF2B5EF4-FFF2-40B4-BE49-F238E27FC236}">
                    <a16:creationId xmlns:a16="http://schemas.microsoft.com/office/drawing/2014/main" id="{F66C4A94-9372-A267-C92E-2BE2AD28E1C7}"/>
                  </a:ext>
                </a:extLst>
              </p:cNvPr>
              <p:cNvPicPr/>
              <p:nvPr/>
            </p:nvPicPr>
            <p:blipFill>
              <a:blip r:embed="rId51"/>
              <a:stretch>
                <a:fillRect/>
              </a:stretch>
            </p:blipFill>
            <p:spPr>
              <a:xfrm>
                <a:off x="876724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9" name="Encre 88">
                <a:extLst>
                  <a:ext uri="{FF2B5EF4-FFF2-40B4-BE49-F238E27FC236}">
                    <a16:creationId xmlns:a16="http://schemas.microsoft.com/office/drawing/2014/main" id="{E3D2D6B4-86F5-45B7-98BA-5396827F4A61}"/>
                  </a:ext>
                </a:extLst>
              </p14:cNvPr>
              <p14:cNvContentPartPr/>
              <p14:nvPr/>
            </p14:nvContentPartPr>
            <p14:xfrm>
              <a:off x="8856888" y="3567579"/>
              <a:ext cx="360" cy="360"/>
            </p14:xfrm>
          </p:contentPart>
        </mc:Choice>
        <mc:Fallback xmlns="">
          <p:pic>
            <p:nvPicPr>
              <p:cNvPr id="89" name="Encre 88">
                <a:extLst>
                  <a:ext uri="{FF2B5EF4-FFF2-40B4-BE49-F238E27FC236}">
                    <a16:creationId xmlns:a16="http://schemas.microsoft.com/office/drawing/2014/main" id="{E3D2D6B4-86F5-45B7-98BA-5396827F4A61}"/>
                  </a:ext>
                </a:extLst>
              </p:cNvPr>
              <p:cNvPicPr/>
              <p:nvPr/>
            </p:nvPicPr>
            <p:blipFill>
              <a:blip r:embed="rId51"/>
              <a:stretch>
                <a:fillRect/>
              </a:stretch>
            </p:blipFill>
            <p:spPr>
              <a:xfrm>
                <a:off x="876724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90" name="Encre 89">
                <a:extLst>
                  <a:ext uri="{FF2B5EF4-FFF2-40B4-BE49-F238E27FC236}">
                    <a16:creationId xmlns:a16="http://schemas.microsoft.com/office/drawing/2014/main" id="{36E465EF-80BC-C4AE-6729-EAECBE3F4CDB}"/>
                  </a:ext>
                </a:extLst>
              </p14:cNvPr>
              <p14:cNvContentPartPr/>
              <p14:nvPr/>
            </p14:nvContentPartPr>
            <p14:xfrm>
              <a:off x="8737368" y="3567579"/>
              <a:ext cx="360" cy="360"/>
            </p14:xfrm>
          </p:contentPart>
        </mc:Choice>
        <mc:Fallback xmlns="">
          <p:pic>
            <p:nvPicPr>
              <p:cNvPr id="90" name="Encre 89">
                <a:extLst>
                  <a:ext uri="{FF2B5EF4-FFF2-40B4-BE49-F238E27FC236}">
                    <a16:creationId xmlns:a16="http://schemas.microsoft.com/office/drawing/2014/main" id="{36E465EF-80BC-C4AE-6729-EAECBE3F4CDB}"/>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1" name="Encre 90">
                <a:extLst>
                  <a:ext uri="{FF2B5EF4-FFF2-40B4-BE49-F238E27FC236}">
                    <a16:creationId xmlns:a16="http://schemas.microsoft.com/office/drawing/2014/main" id="{586373F9-42BB-7548-AB42-A5CC60B56B08}"/>
                  </a:ext>
                </a:extLst>
              </p14:cNvPr>
              <p14:cNvContentPartPr/>
              <p14:nvPr/>
            </p14:nvContentPartPr>
            <p14:xfrm>
              <a:off x="8737368" y="3567579"/>
              <a:ext cx="360" cy="360"/>
            </p14:xfrm>
          </p:contentPart>
        </mc:Choice>
        <mc:Fallback xmlns="">
          <p:pic>
            <p:nvPicPr>
              <p:cNvPr id="91" name="Encre 90">
                <a:extLst>
                  <a:ext uri="{FF2B5EF4-FFF2-40B4-BE49-F238E27FC236}">
                    <a16:creationId xmlns:a16="http://schemas.microsoft.com/office/drawing/2014/main" id="{586373F9-42BB-7548-AB42-A5CC60B56B08}"/>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92" name="Encre 91">
                <a:extLst>
                  <a:ext uri="{FF2B5EF4-FFF2-40B4-BE49-F238E27FC236}">
                    <a16:creationId xmlns:a16="http://schemas.microsoft.com/office/drawing/2014/main" id="{F838165F-D10A-374B-F16F-746EDC132A2C}"/>
                  </a:ext>
                </a:extLst>
              </p14:cNvPr>
              <p14:cNvContentPartPr/>
              <p14:nvPr/>
            </p14:nvContentPartPr>
            <p14:xfrm>
              <a:off x="8737368" y="3567579"/>
              <a:ext cx="360" cy="360"/>
            </p14:xfrm>
          </p:contentPart>
        </mc:Choice>
        <mc:Fallback xmlns="">
          <p:pic>
            <p:nvPicPr>
              <p:cNvPr id="92" name="Encre 91">
                <a:extLst>
                  <a:ext uri="{FF2B5EF4-FFF2-40B4-BE49-F238E27FC236}">
                    <a16:creationId xmlns:a16="http://schemas.microsoft.com/office/drawing/2014/main" id="{F838165F-D10A-374B-F16F-746EDC132A2C}"/>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3" name="Encre 92">
                <a:extLst>
                  <a:ext uri="{FF2B5EF4-FFF2-40B4-BE49-F238E27FC236}">
                    <a16:creationId xmlns:a16="http://schemas.microsoft.com/office/drawing/2014/main" id="{468D4904-49E0-38D2-3B68-703E9D8EEBB4}"/>
                  </a:ext>
                </a:extLst>
              </p14:cNvPr>
              <p14:cNvContentPartPr/>
              <p14:nvPr/>
            </p14:nvContentPartPr>
            <p14:xfrm>
              <a:off x="8737368" y="3567579"/>
              <a:ext cx="360" cy="360"/>
            </p14:xfrm>
          </p:contentPart>
        </mc:Choice>
        <mc:Fallback xmlns="">
          <p:pic>
            <p:nvPicPr>
              <p:cNvPr id="93" name="Encre 92">
                <a:extLst>
                  <a:ext uri="{FF2B5EF4-FFF2-40B4-BE49-F238E27FC236}">
                    <a16:creationId xmlns:a16="http://schemas.microsoft.com/office/drawing/2014/main" id="{468D4904-49E0-38D2-3B68-703E9D8EEBB4}"/>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94" name="Encre 93">
                <a:extLst>
                  <a:ext uri="{FF2B5EF4-FFF2-40B4-BE49-F238E27FC236}">
                    <a16:creationId xmlns:a16="http://schemas.microsoft.com/office/drawing/2014/main" id="{195248C3-8436-75D1-F2DE-135E9D326101}"/>
                  </a:ext>
                </a:extLst>
              </p14:cNvPr>
              <p14:cNvContentPartPr/>
              <p14:nvPr/>
            </p14:nvContentPartPr>
            <p14:xfrm>
              <a:off x="8737368" y="3567579"/>
              <a:ext cx="360" cy="360"/>
            </p14:xfrm>
          </p:contentPart>
        </mc:Choice>
        <mc:Fallback xmlns="">
          <p:pic>
            <p:nvPicPr>
              <p:cNvPr id="94" name="Encre 93">
                <a:extLst>
                  <a:ext uri="{FF2B5EF4-FFF2-40B4-BE49-F238E27FC236}">
                    <a16:creationId xmlns:a16="http://schemas.microsoft.com/office/drawing/2014/main" id="{195248C3-8436-75D1-F2DE-135E9D326101}"/>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5" name="Encre 94">
                <a:extLst>
                  <a:ext uri="{FF2B5EF4-FFF2-40B4-BE49-F238E27FC236}">
                    <a16:creationId xmlns:a16="http://schemas.microsoft.com/office/drawing/2014/main" id="{B85AE6C0-83A9-FEEE-17E5-BD63576777BE}"/>
                  </a:ext>
                </a:extLst>
              </p14:cNvPr>
              <p14:cNvContentPartPr/>
              <p14:nvPr/>
            </p14:nvContentPartPr>
            <p14:xfrm>
              <a:off x="8737368" y="3567579"/>
              <a:ext cx="360" cy="360"/>
            </p14:xfrm>
          </p:contentPart>
        </mc:Choice>
        <mc:Fallback xmlns="">
          <p:pic>
            <p:nvPicPr>
              <p:cNvPr id="95" name="Encre 94">
                <a:extLst>
                  <a:ext uri="{FF2B5EF4-FFF2-40B4-BE49-F238E27FC236}">
                    <a16:creationId xmlns:a16="http://schemas.microsoft.com/office/drawing/2014/main" id="{B85AE6C0-83A9-FEEE-17E5-BD63576777BE}"/>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6" name="Encre 95">
                <a:extLst>
                  <a:ext uri="{FF2B5EF4-FFF2-40B4-BE49-F238E27FC236}">
                    <a16:creationId xmlns:a16="http://schemas.microsoft.com/office/drawing/2014/main" id="{2DFC1E5E-E225-F1E2-5B97-FE5D82F021B1}"/>
                  </a:ext>
                </a:extLst>
              </p14:cNvPr>
              <p14:cNvContentPartPr/>
              <p14:nvPr/>
            </p14:nvContentPartPr>
            <p14:xfrm>
              <a:off x="8737368" y="3567579"/>
              <a:ext cx="360" cy="360"/>
            </p14:xfrm>
          </p:contentPart>
        </mc:Choice>
        <mc:Fallback xmlns="">
          <p:pic>
            <p:nvPicPr>
              <p:cNvPr id="96" name="Encre 95">
                <a:extLst>
                  <a:ext uri="{FF2B5EF4-FFF2-40B4-BE49-F238E27FC236}">
                    <a16:creationId xmlns:a16="http://schemas.microsoft.com/office/drawing/2014/main" id="{2DFC1E5E-E225-F1E2-5B97-FE5D82F021B1}"/>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7" name="Encre 96">
                <a:extLst>
                  <a:ext uri="{FF2B5EF4-FFF2-40B4-BE49-F238E27FC236}">
                    <a16:creationId xmlns:a16="http://schemas.microsoft.com/office/drawing/2014/main" id="{C1AB3357-5A48-9168-192D-02DA281C64DD}"/>
                  </a:ext>
                </a:extLst>
              </p14:cNvPr>
              <p14:cNvContentPartPr/>
              <p14:nvPr/>
            </p14:nvContentPartPr>
            <p14:xfrm>
              <a:off x="8737368" y="3567579"/>
              <a:ext cx="360" cy="360"/>
            </p14:xfrm>
          </p:contentPart>
        </mc:Choice>
        <mc:Fallback xmlns="">
          <p:pic>
            <p:nvPicPr>
              <p:cNvPr id="97" name="Encre 96">
                <a:extLst>
                  <a:ext uri="{FF2B5EF4-FFF2-40B4-BE49-F238E27FC236}">
                    <a16:creationId xmlns:a16="http://schemas.microsoft.com/office/drawing/2014/main" id="{C1AB3357-5A48-9168-192D-02DA281C64DD}"/>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8" name="Encre 97">
                <a:extLst>
                  <a:ext uri="{FF2B5EF4-FFF2-40B4-BE49-F238E27FC236}">
                    <a16:creationId xmlns:a16="http://schemas.microsoft.com/office/drawing/2014/main" id="{DCF7B83C-9F3A-C214-EF83-402114F9739C}"/>
                  </a:ext>
                </a:extLst>
              </p14:cNvPr>
              <p14:cNvContentPartPr/>
              <p14:nvPr/>
            </p14:nvContentPartPr>
            <p14:xfrm>
              <a:off x="8737368" y="3567579"/>
              <a:ext cx="360" cy="360"/>
            </p14:xfrm>
          </p:contentPart>
        </mc:Choice>
        <mc:Fallback xmlns="">
          <p:pic>
            <p:nvPicPr>
              <p:cNvPr id="98" name="Encre 97">
                <a:extLst>
                  <a:ext uri="{FF2B5EF4-FFF2-40B4-BE49-F238E27FC236}">
                    <a16:creationId xmlns:a16="http://schemas.microsoft.com/office/drawing/2014/main" id="{DCF7B83C-9F3A-C214-EF83-402114F9739C}"/>
                  </a:ext>
                </a:extLst>
              </p:cNvPr>
              <p:cNvPicPr/>
              <p:nvPr/>
            </p:nvPicPr>
            <p:blipFill>
              <a:blip r:embed="rId51"/>
              <a:stretch>
                <a:fillRect/>
              </a:stretch>
            </p:blipFill>
            <p:spPr>
              <a:xfrm>
                <a:off x="8647728" y="33879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9" name="Encre 98">
                <a:extLst>
                  <a:ext uri="{FF2B5EF4-FFF2-40B4-BE49-F238E27FC236}">
                    <a16:creationId xmlns:a16="http://schemas.microsoft.com/office/drawing/2014/main" id="{A8520448-DC06-347C-B2DB-24C6BE2592B3}"/>
                  </a:ext>
                </a:extLst>
              </p14:cNvPr>
              <p14:cNvContentPartPr/>
              <p14:nvPr/>
            </p14:nvContentPartPr>
            <p14:xfrm>
              <a:off x="8575728" y="3597819"/>
              <a:ext cx="360" cy="360"/>
            </p14:xfrm>
          </p:contentPart>
        </mc:Choice>
        <mc:Fallback xmlns="">
          <p:pic>
            <p:nvPicPr>
              <p:cNvPr id="99" name="Encre 98">
                <a:extLst>
                  <a:ext uri="{FF2B5EF4-FFF2-40B4-BE49-F238E27FC236}">
                    <a16:creationId xmlns:a16="http://schemas.microsoft.com/office/drawing/2014/main" id="{A8520448-DC06-347C-B2DB-24C6BE2592B3}"/>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0" name="Encre 99">
                <a:extLst>
                  <a:ext uri="{FF2B5EF4-FFF2-40B4-BE49-F238E27FC236}">
                    <a16:creationId xmlns:a16="http://schemas.microsoft.com/office/drawing/2014/main" id="{B4A69C9A-7C32-E8EE-2054-BDB3A1B52492}"/>
                  </a:ext>
                </a:extLst>
              </p14:cNvPr>
              <p14:cNvContentPartPr/>
              <p14:nvPr/>
            </p14:nvContentPartPr>
            <p14:xfrm>
              <a:off x="8575728" y="3597819"/>
              <a:ext cx="360" cy="360"/>
            </p14:xfrm>
          </p:contentPart>
        </mc:Choice>
        <mc:Fallback xmlns="">
          <p:pic>
            <p:nvPicPr>
              <p:cNvPr id="100" name="Encre 99">
                <a:extLst>
                  <a:ext uri="{FF2B5EF4-FFF2-40B4-BE49-F238E27FC236}">
                    <a16:creationId xmlns:a16="http://schemas.microsoft.com/office/drawing/2014/main" id="{B4A69C9A-7C32-E8EE-2054-BDB3A1B52492}"/>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01" name="Encre 100">
                <a:extLst>
                  <a:ext uri="{FF2B5EF4-FFF2-40B4-BE49-F238E27FC236}">
                    <a16:creationId xmlns:a16="http://schemas.microsoft.com/office/drawing/2014/main" id="{25275D11-20F8-233E-4F2C-C170BED7BE91}"/>
                  </a:ext>
                </a:extLst>
              </p14:cNvPr>
              <p14:cNvContentPartPr/>
              <p14:nvPr/>
            </p14:nvContentPartPr>
            <p14:xfrm>
              <a:off x="8575728" y="3597819"/>
              <a:ext cx="360" cy="360"/>
            </p14:xfrm>
          </p:contentPart>
        </mc:Choice>
        <mc:Fallback xmlns="">
          <p:pic>
            <p:nvPicPr>
              <p:cNvPr id="101" name="Encre 100">
                <a:extLst>
                  <a:ext uri="{FF2B5EF4-FFF2-40B4-BE49-F238E27FC236}">
                    <a16:creationId xmlns:a16="http://schemas.microsoft.com/office/drawing/2014/main" id="{25275D11-20F8-233E-4F2C-C170BED7BE91}"/>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2" name="Encre 101">
                <a:extLst>
                  <a:ext uri="{FF2B5EF4-FFF2-40B4-BE49-F238E27FC236}">
                    <a16:creationId xmlns:a16="http://schemas.microsoft.com/office/drawing/2014/main" id="{8EB2FE72-B638-20B8-415E-5190CBEAF2E5}"/>
                  </a:ext>
                </a:extLst>
              </p14:cNvPr>
              <p14:cNvContentPartPr/>
              <p14:nvPr/>
            </p14:nvContentPartPr>
            <p14:xfrm>
              <a:off x="8575728" y="3597819"/>
              <a:ext cx="360" cy="360"/>
            </p14:xfrm>
          </p:contentPart>
        </mc:Choice>
        <mc:Fallback xmlns="">
          <p:pic>
            <p:nvPicPr>
              <p:cNvPr id="102" name="Encre 101">
                <a:extLst>
                  <a:ext uri="{FF2B5EF4-FFF2-40B4-BE49-F238E27FC236}">
                    <a16:creationId xmlns:a16="http://schemas.microsoft.com/office/drawing/2014/main" id="{8EB2FE72-B638-20B8-415E-5190CBEAF2E5}"/>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3" name="Encre 102">
                <a:extLst>
                  <a:ext uri="{FF2B5EF4-FFF2-40B4-BE49-F238E27FC236}">
                    <a16:creationId xmlns:a16="http://schemas.microsoft.com/office/drawing/2014/main" id="{C621D49D-42D3-53B4-540F-57BB8FD691D0}"/>
                  </a:ext>
                </a:extLst>
              </p14:cNvPr>
              <p14:cNvContentPartPr/>
              <p14:nvPr/>
            </p14:nvContentPartPr>
            <p14:xfrm>
              <a:off x="8575728" y="3597819"/>
              <a:ext cx="360" cy="360"/>
            </p14:xfrm>
          </p:contentPart>
        </mc:Choice>
        <mc:Fallback xmlns="">
          <p:pic>
            <p:nvPicPr>
              <p:cNvPr id="103" name="Encre 102">
                <a:extLst>
                  <a:ext uri="{FF2B5EF4-FFF2-40B4-BE49-F238E27FC236}">
                    <a16:creationId xmlns:a16="http://schemas.microsoft.com/office/drawing/2014/main" id="{C621D49D-42D3-53B4-540F-57BB8FD691D0}"/>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4" name="Encre 103">
                <a:extLst>
                  <a:ext uri="{FF2B5EF4-FFF2-40B4-BE49-F238E27FC236}">
                    <a16:creationId xmlns:a16="http://schemas.microsoft.com/office/drawing/2014/main" id="{BE039091-74A2-3311-663F-58CD0FE6E113}"/>
                  </a:ext>
                </a:extLst>
              </p14:cNvPr>
              <p14:cNvContentPartPr/>
              <p14:nvPr/>
            </p14:nvContentPartPr>
            <p14:xfrm>
              <a:off x="8575728" y="3597819"/>
              <a:ext cx="360" cy="360"/>
            </p14:xfrm>
          </p:contentPart>
        </mc:Choice>
        <mc:Fallback xmlns="">
          <p:pic>
            <p:nvPicPr>
              <p:cNvPr id="104" name="Encre 103">
                <a:extLst>
                  <a:ext uri="{FF2B5EF4-FFF2-40B4-BE49-F238E27FC236}">
                    <a16:creationId xmlns:a16="http://schemas.microsoft.com/office/drawing/2014/main" id="{BE039091-74A2-3311-663F-58CD0FE6E113}"/>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5" name="Encre 104">
                <a:extLst>
                  <a:ext uri="{FF2B5EF4-FFF2-40B4-BE49-F238E27FC236}">
                    <a16:creationId xmlns:a16="http://schemas.microsoft.com/office/drawing/2014/main" id="{F2052EF7-2202-98C9-10C5-A1865F52B15F}"/>
                  </a:ext>
                </a:extLst>
              </p14:cNvPr>
              <p14:cNvContentPartPr/>
              <p14:nvPr/>
            </p14:nvContentPartPr>
            <p14:xfrm>
              <a:off x="8575728" y="3597819"/>
              <a:ext cx="360" cy="360"/>
            </p14:xfrm>
          </p:contentPart>
        </mc:Choice>
        <mc:Fallback xmlns="">
          <p:pic>
            <p:nvPicPr>
              <p:cNvPr id="105" name="Encre 104">
                <a:extLst>
                  <a:ext uri="{FF2B5EF4-FFF2-40B4-BE49-F238E27FC236}">
                    <a16:creationId xmlns:a16="http://schemas.microsoft.com/office/drawing/2014/main" id="{F2052EF7-2202-98C9-10C5-A1865F52B15F}"/>
                  </a:ext>
                </a:extLst>
              </p:cNvPr>
              <p:cNvPicPr/>
              <p:nvPr/>
            </p:nvPicPr>
            <p:blipFill>
              <a:blip r:embed="rId51"/>
              <a:stretch>
                <a:fillRect/>
              </a:stretch>
            </p:blipFill>
            <p:spPr>
              <a:xfrm>
                <a:off x="8485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6" name="Encre 105">
                <a:extLst>
                  <a:ext uri="{FF2B5EF4-FFF2-40B4-BE49-F238E27FC236}">
                    <a16:creationId xmlns:a16="http://schemas.microsoft.com/office/drawing/2014/main" id="{BBC8889A-91AA-C8B1-F9E9-34D78528091F}"/>
                  </a:ext>
                </a:extLst>
              </p14:cNvPr>
              <p14:cNvContentPartPr/>
              <p14:nvPr/>
            </p14:nvContentPartPr>
            <p14:xfrm>
              <a:off x="8558448" y="3597819"/>
              <a:ext cx="360" cy="360"/>
            </p14:xfrm>
          </p:contentPart>
        </mc:Choice>
        <mc:Fallback xmlns="">
          <p:pic>
            <p:nvPicPr>
              <p:cNvPr id="106" name="Encre 105">
                <a:extLst>
                  <a:ext uri="{FF2B5EF4-FFF2-40B4-BE49-F238E27FC236}">
                    <a16:creationId xmlns:a16="http://schemas.microsoft.com/office/drawing/2014/main" id="{BBC8889A-91AA-C8B1-F9E9-34D78528091F}"/>
                  </a:ext>
                </a:extLst>
              </p:cNvPr>
              <p:cNvPicPr/>
              <p:nvPr/>
            </p:nvPicPr>
            <p:blipFill>
              <a:blip r:embed="rId51"/>
              <a:stretch>
                <a:fillRect/>
              </a:stretch>
            </p:blipFill>
            <p:spPr>
              <a:xfrm>
                <a:off x="846880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7" name="Encre 106">
                <a:extLst>
                  <a:ext uri="{FF2B5EF4-FFF2-40B4-BE49-F238E27FC236}">
                    <a16:creationId xmlns:a16="http://schemas.microsoft.com/office/drawing/2014/main" id="{78EE84C1-5900-CB4D-19AD-54D107E07910}"/>
                  </a:ext>
                </a:extLst>
              </p14:cNvPr>
              <p14:cNvContentPartPr/>
              <p14:nvPr/>
            </p14:nvContentPartPr>
            <p14:xfrm>
              <a:off x="8558448" y="3597819"/>
              <a:ext cx="360" cy="360"/>
            </p14:xfrm>
          </p:contentPart>
        </mc:Choice>
        <mc:Fallback xmlns="">
          <p:pic>
            <p:nvPicPr>
              <p:cNvPr id="107" name="Encre 106">
                <a:extLst>
                  <a:ext uri="{FF2B5EF4-FFF2-40B4-BE49-F238E27FC236}">
                    <a16:creationId xmlns:a16="http://schemas.microsoft.com/office/drawing/2014/main" id="{78EE84C1-5900-CB4D-19AD-54D107E07910}"/>
                  </a:ext>
                </a:extLst>
              </p:cNvPr>
              <p:cNvPicPr/>
              <p:nvPr/>
            </p:nvPicPr>
            <p:blipFill>
              <a:blip r:embed="rId51"/>
              <a:stretch>
                <a:fillRect/>
              </a:stretch>
            </p:blipFill>
            <p:spPr>
              <a:xfrm>
                <a:off x="846880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08" name="Encre 107">
                <a:extLst>
                  <a:ext uri="{FF2B5EF4-FFF2-40B4-BE49-F238E27FC236}">
                    <a16:creationId xmlns:a16="http://schemas.microsoft.com/office/drawing/2014/main" id="{C5E724D6-50E6-99C8-45ED-FF5E1BA528EE}"/>
                  </a:ext>
                </a:extLst>
              </p14:cNvPr>
              <p14:cNvContentPartPr/>
              <p14:nvPr/>
            </p14:nvContentPartPr>
            <p14:xfrm>
              <a:off x="8558448" y="3597819"/>
              <a:ext cx="360" cy="360"/>
            </p14:xfrm>
          </p:contentPart>
        </mc:Choice>
        <mc:Fallback xmlns="">
          <p:pic>
            <p:nvPicPr>
              <p:cNvPr id="108" name="Encre 107">
                <a:extLst>
                  <a:ext uri="{FF2B5EF4-FFF2-40B4-BE49-F238E27FC236}">
                    <a16:creationId xmlns:a16="http://schemas.microsoft.com/office/drawing/2014/main" id="{C5E724D6-50E6-99C8-45ED-FF5E1BA528EE}"/>
                  </a:ext>
                </a:extLst>
              </p:cNvPr>
              <p:cNvPicPr/>
              <p:nvPr/>
            </p:nvPicPr>
            <p:blipFill>
              <a:blip r:embed="rId51"/>
              <a:stretch>
                <a:fillRect/>
              </a:stretch>
            </p:blipFill>
            <p:spPr>
              <a:xfrm>
                <a:off x="846880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9" name="Encre 108">
                <a:extLst>
                  <a:ext uri="{FF2B5EF4-FFF2-40B4-BE49-F238E27FC236}">
                    <a16:creationId xmlns:a16="http://schemas.microsoft.com/office/drawing/2014/main" id="{5A1C6335-8B99-13CE-1C50-D9C0E040735B}"/>
                  </a:ext>
                </a:extLst>
              </p14:cNvPr>
              <p14:cNvContentPartPr/>
              <p14:nvPr/>
            </p14:nvContentPartPr>
            <p14:xfrm>
              <a:off x="8558448" y="3597819"/>
              <a:ext cx="360" cy="360"/>
            </p14:xfrm>
          </p:contentPart>
        </mc:Choice>
        <mc:Fallback xmlns="">
          <p:pic>
            <p:nvPicPr>
              <p:cNvPr id="109" name="Encre 108">
                <a:extLst>
                  <a:ext uri="{FF2B5EF4-FFF2-40B4-BE49-F238E27FC236}">
                    <a16:creationId xmlns:a16="http://schemas.microsoft.com/office/drawing/2014/main" id="{5A1C6335-8B99-13CE-1C50-D9C0E040735B}"/>
                  </a:ext>
                </a:extLst>
              </p:cNvPr>
              <p:cNvPicPr/>
              <p:nvPr/>
            </p:nvPicPr>
            <p:blipFill>
              <a:blip r:embed="rId51"/>
              <a:stretch>
                <a:fillRect/>
              </a:stretch>
            </p:blipFill>
            <p:spPr>
              <a:xfrm>
                <a:off x="846880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10" name="Encre 109">
                <a:extLst>
                  <a:ext uri="{FF2B5EF4-FFF2-40B4-BE49-F238E27FC236}">
                    <a16:creationId xmlns:a16="http://schemas.microsoft.com/office/drawing/2014/main" id="{171E9AB3-1F32-8BCD-7E19-E2C6729D3E7B}"/>
                  </a:ext>
                </a:extLst>
              </p14:cNvPr>
              <p14:cNvContentPartPr/>
              <p14:nvPr/>
            </p14:nvContentPartPr>
            <p14:xfrm>
              <a:off x="8530728" y="3597819"/>
              <a:ext cx="360" cy="360"/>
            </p14:xfrm>
          </p:contentPart>
        </mc:Choice>
        <mc:Fallback xmlns="">
          <p:pic>
            <p:nvPicPr>
              <p:cNvPr id="110" name="Encre 109">
                <a:extLst>
                  <a:ext uri="{FF2B5EF4-FFF2-40B4-BE49-F238E27FC236}">
                    <a16:creationId xmlns:a16="http://schemas.microsoft.com/office/drawing/2014/main" id="{171E9AB3-1F32-8BCD-7E19-E2C6729D3E7B}"/>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1" name="Encre 110">
                <a:extLst>
                  <a:ext uri="{FF2B5EF4-FFF2-40B4-BE49-F238E27FC236}">
                    <a16:creationId xmlns:a16="http://schemas.microsoft.com/office/drawing/2014/main" id="{0738EAAB-A63D-87A6-9328-F84D3FFC29D3}"/>
                  </a:ext>
                </a:extLst>
              </p14:cNvPr>
              <p14:cNvContentPartPr/>
              <p14:nvPr/>
            </p14:nvContentPartPr>
            <p14:xfrm>
              <a:off x="8530728" y="3597819"/>
              <a:ext cx="360" cy="360"/>
            </p14:xfrm>
          </p:contentPart>
        </mc:Choice>
        <mc:Fallback xmlns="">
          <p:pic>
            <p:nvPicPr>
              <p:cNvPr id="111" name="Encre 110">
                <a:extLst>
                  <a:ext uri="{FF2B5EF4-FFF2-40B4-BE49-F238E27FC236}">
                    <a16:creationId xmlns:a16="http://schemas.microsoft.com/office/drawing/2014/main" id="{0738EAAB-A63D-87A6-9328-F84D3FFC29D3}"/>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12" name="Encre 111">
                <a:extLst>
                  <a:ext uri="{FF2B5EF4-FFF2-40B4-BE49-F238E27FC236}">
                    <a16:creationId xmlns:a16="http://schemas.microsoft.com/office/drawing/2014/main" id="{1CAEAE41-85CE-3A93-3C8D-69AB6736B9A1}"/>
                  </a:ext>
                </a:extLst>
              </p14:cNvPr>
              <p14:cNvContentPartPr/>
              <p14:nvPr/>
            </p14:nvContentPartPr>
            <p14:xfrm>
              <a:off x="8530728" y="3597819"/>
              <a:ext cx="360" cy="360"/>
            </p14:xfrm>
          </p:contentPart>
        </mc:Choice>
        <mc:Fallback xmlns="">
          <p:pic>
            <p:nvPicPr>
              <p:cNvPr id="112" name="Encre 111">
                <a:extLst>
                  <a:ext uri="{FF2B5EF4-FFF2-40B4-BE49-F238E27FC236}">
                    <a16:creationId xmlns:a16="http://schemas.microsoft.com/office/drawing/2014/main" id="{1CAEAE41-85CE-3A93-3C8D-69AB6736B9A1}"/>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3" name="Encre 112">
                <a:extLst>
                  <a:ext uri="{FF2B5EF4-FFF2-40B4-BE49-F238E27FC236}">
                    <a16:creationId xmlns:a16="http://schemas.microsoft.com/office/drawing/2014/main" id="{638DB48A-D6BC-1D4F-21DD-EB2FCB369949}"/>
                  </a:ext>
                </a:extLst>
              </p14:cNvPr>
              <p14:cNvContentPartPr/>
              <p14:nvPr/>
            </p14:nvContentPartPr>
            <p14:xfrm>
              <a:off x="8530728" y="3597819"/>
              <a:ext cx="360" cy="360"/>
            </p14:xfrm>
          </p:contentPart>
        </mc:Choice>
        <mc:Fallback xmlns="">
          <p:pic>
            <p:nvPicPr>
              <p:cNvPr id="113" name="Encre 112">
                <a:extLst>
                  <a:ext uri="{FF2B5EF4-FFF2-40B4-BE49-F238E27FC236}">
                    <a16:creationId xmlns:a16="http://schemas.microsoft.com/office/drawing/2014/main" id="{638DB48A-D6BC-1D4F-21DD-EB2FCB369949}"/>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4" name="Encre 113">
                <a:extLst>
                  <a:ext uri="{FF2B5EF4-FFF2-40B4-BE49-F238E27FC236}">
                    <a16:creationId xmlns:a16="http://schemas.microsoft.com/office/drawing/2014/main" id="{29DC5734-74E7-BC2D-86AB-2B796E657E3D}"/>
                  </a:ext>
                </a:extLst>
              </p14:cNvPr>
              <p14:cNvContentPartPr/>
              <p14:nvPr/>
            </p14:nvContentPartPr>
            <p14:xfrm>
              <a:off x="8530728" y="3597819"/>
              <a:ext cx="360" cy="360"/>
            </p14:xfrm>
          </p:contentPart>
        </mc:Choice>
        <mc:Fallback xmlns="">
          <p:pic>
            <p:nvPicPr>
              <p:cNvPr id="114" name="Encre 113">
                <a:extLst>
                  <a:ext uri="{FF2B5EF4-FFF2-40B4-BE49-F238E27FC236}">
                    <a16:creationId xmlns:a16="http://schemas.microsoft.com/office/drawing/2014/main" id="{29DC5734-74E7-BC2D-86AB-2B796E657E3D}"/>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5" name="Encre 114">
                <a:extLst>
                  <a:ext uri="{FF2B5EF4-FFF2-40B4-BE49-F238E27FC236}">
                    <a16:creationId xmlns:a16="http://schemas.microsoft.com/office/drawing/2014/main" id="{584B9231-709E-BF9F-A037-51560A11E131}"/>
                  </a:ext>
                </a:extLst>
              </p14:cNvPr>
              <p14:cNvContentPartPr/>
              <p14:nvPr/>
            </p14:nvContentPartPr>
            <p14:xfrm>
              <a:off x="8530728" y="3597819"/>
              <a:ext cx="360" cy="360"/>
            </p14:xfrm>
          </p:contentPart>
        </mc:Choice>
        <mc:Fallback xmlns="">
          <p:pic>
            <p:nvPicPr>
              <p:cNvPr id="115" name="Encre 114">
                <a:extLst>
                  <a:ext uri="{FF2B5EF4-FFF2-40B4-BE49-F238E27FC236}">
                    <a16:creationId xmlns:a16="http://schemas.microsoft.com/office/drawing/2014/main" id="{584B9231-709E-BF9F-A037-51560A11E131}"/>
                  </a:ext>
                </a:extLst>
              </p:cNvPr>
              <p:cNvPicPr/>
              <p:nvPr/>
            </p:nvPicPr>
            <p:blipFill>
              <a:blip r:embed="rId51"/>
              <a:stretch>
                <a:fillRect/>
              </a:stretch>
            </p:blipFill>
            <p:spPr>
              <a:xfrm>
                <a:off x="8440728" y="3418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6" name="Encre 115">
                <a:extLst>
                  <a:ext uri="{FF2B5EF4-FFF2-40B4-BE49-F238E27FC236}">
                    <a16:creationId xmlns:a16="http://schemas.microsoft.com/office/drawing/2014/main" id="{67E3A063-A273-8D8B-AFB4-F6D3D275A61B}"/>
                  </a:ext>
                </a:extLst>
              </p14:cNvPr>
              <p14:cNvContentPartPr/>
              <p14:nvPr/>
            </p14:nvContentPartPr>
            <p14:xfrm>
              <a:off x="8530728" y="3597819"/>
              <a:ext cx="160200" cy="360"/>
            </p14:xfrm>
          </p:contentPart>
        </mc:Choice>
        <mc:Fallback xmlns="">
          <p:pic>
            <p:nvPicPr>
              <p:cNvPr id="116" name="Encre 115">
                <a:extLst>
                  <a:ext uri="{FF2B5EF4-FFF2-40B4-BE49-F238E27FC236}">
                    <a16:creationId xmlns:a16="http://schemas.microsoft.com/office/drawing/2014/main" id="{67E3A063-A273-8D8B-AFB4-F6D3D275A61B}"/>
                  </a:ext>
                </a:extLst>
              </p:cNvPr>
              <p:cNvPicPr/>
              <p:nvPr/>
            </p:nvPicPr>
            <p:blipFill>
              <a:blip r:embed="rId121"/>
              <a:stretch>
                <a:fillRect/>
              </a:stretch>
            </p:blipFill>
            <p:spPr>
              <a:xfrm>
                <a:off x="8440728" y="3418179"/>
                <a:ext cx="3398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7" name="Encre 116">
                <a:extLst>
                  <a:ext uri="{FF2B5EF4-FFF2-40B4-BE49-F238E27FC236}">
                    <a16:creationId xmlns:a16="http://schemas.microsoft.com/office/drawing/2014/main" id="{352E3721-24FB-40BC-4D7F-6DAE16E042D6}"/>
                  </a:ext>
                </a:extLst>
              </p14:cNvPr>
              <p14:cNvContentPartPr/>
              <p14:nvPr/>
            </p14:nvContentPartPr>
            <p14:xfrm>
              <a:off x="9574008" y="3888339"/>
              <a:ext cx="360" cy="360"/>
            </p14:xfrm>
          </p:contentPart>
        </mc:Choice>
        <mc:Fallback xmlns="">
          <p:pic>
            <p:nvPicPr>
              <p:cNvPr id="117" name="Encre 116">
                <a:extLst>
                  <a:ext uri="{FF2B5EF4-FFF2-40B4-BE49-F238E27FC236}">
                    <a16:creationId xmlns:a16="http://schemas.microsoft.com/office/drawing/2014/main" id="{352E3721-24FB-40BC-4D7F-6DAE16E042D6}"/>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8" name="Encre 117">
                <a:extLst>
                  <a:ext uri="{FF2B5EF4-FFF2-40B4-BE49-F238E27FC236}">
                    <a16:creationId xmlns:a16="http://schemas.microsoft.com/office/drawing/2014/main" id="{03D51A6F-BA4B-BD2C-F832-C4DDC748B684}"/>
                  </a:ext>
                </a:extLst>
              </p14:cNvPr>
              <p14:cNvContentPartPr/>
              <p14:nvPr/>
            </p14:nvContentPartPr>
            <p14:xfrm>
              <a:off x="9574008" y="3888339"/>
              <a:ext cx="360" cy="360"/>
            </p14:xfrm>
          </p:contentPart>
        </mc:Choice>
        <mc:Fallback xmlns="">
          <p:pic>
            <p:nvPicPr>
              <p:cNvPr id="118" name="Encre 117">
                <a:extLst>
                  <a:ext uri="{FF2B5EF4-FFF2-40B4-BE49-F238E27FC236}">
                    <a16:creationId xmlns:a16="http://schemas.microsoft.com/office/drawing/2014/main" id="{03D51A6F-BA4B-BD2C-F832-C4DDC748B684}"/>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9" name="Encre 118">
                <a:extLst>
                  <a:ext uri="{FF2B5EF4-FFF2-40B4-BE49-F238E27FC236}">
                    <a16:creationId xmlns:a16="http://schemas.microsoft.com/office/drawing/2014/main" id="{A18D354A-D4D2-B9C7-706E-F96536019E90}"/>
                  </a:ext>
                </a:extLst>
              </p14:cNvPr>
              <p14:cNvContentPartPr/>
              <p14:nvPr/>
            </p14:nvContentPartPr>
            <p14:xfrm>
              <a:off x="9574008" y="3888339"/>
              <a:ext cx="360" cy="360"/>
            </p14:xfrm>
          </p:contentPart>
        </mc:Choice>
        <mc:Fallback xmlns="">
          <p:pic>
            <p:nvPicPr>
              <p:cNvPr id="119" name="Encre 118">
                <a:extLst>
                  <a:ext uri="{FF2B5EF4-FFF2-40B4-BE49-F238E27FC236}">
                    <a16:creationId xmlns:a16="http://schemas.microsoft.com/office/drawing/2014/main" id="{A18D354A-D4D2-B9C7-706E-F96536019E90}"/>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20" name="Encre 119">
                <a:extLst>
                  <a:ext uri="{FF2B5EF4-FFF2-40B4-BE49-F238E27FC236}">
                    <a16:creationId xmlns:a16="http://schemas.microsoft.com/office/drawing/2014/main" id="{1A737F45-9C12-7C53-5A5B-8E8458991351}"/>
                  </a:ext>
                </a:extLst>
              </p14:cNvPr>
              <p14:cNvContentPartPr/>
              <p14:nvPr/>
            </p14:nvContentPartPr>
            <p14:xfrm>
              <a:off x="9574008" y="3888339"/>
              <a:ext cx="360" cy="360"/>
            </p14:xfrm>
          </p:contentPart>
        </mc:Choice>
        <mc:Fallback xmlns="">
          <p:pic>
            <p:nvPicPr>
              <p:cNvPr id="120" name="Encre 119">
                <a:extLst>
                  <a:ext uri="{FF2B5EF4-FFF2-40B4-BE49-F238E27FC236}">
                    <a16:creationId xmlns:a16="http://schemas.microsoft.com/office/drawing/2014/main" id="{1A737F45-9C12-7C53-5A5B-8E8458991351}"/>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21" name="Encre 120">
                <a:extLst>
                  <a:ext uri="{FF2B5EF4-FFF2-40B4-BE49-F238E27FC236}">
                    <a16:creationId xmlns:a16="http://schemas.microsoft.com/office/drawing/2014/main" id="{D37411C1-8D39-70FC-8B85-8F8DC1F6740B}"/>
                  </a:ext>
                </a:extLst>
              </p14:cNvPr>
              <p14:cNvContentPartPr/>
              <p14:nvPr/>
            </p14:nvContentPartPr>
            <p14:xfrm>
              <a:off x="9574008" y="3888339"/>
              <a:ext cx="360" cy="360"/>
            </p14:xfrm>
          </p:contentPart>
        </mc:Choice>
        <mc:Fallback xmlns="">
          <p:pic>
            <p:nvPicPr>
              <p:cNvPr id="121" name="Encre 120">
                <a:extLst>
                  <a:ext uri="{FF2B5EF4-FFF2-40B4-BE49-F238E27FC236}">
                    <a16:creationId xmlns:a16="http://schemas.microsoft.com/office/drawing/2014/main" id="{D37411C1-8D39-70FC-8B85-8F8DC1F6740B}"/>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22" name="Encre 121">
                <a:extLst>
                  <a:ext uri="{FF2B5EF4-FFF2-40B4-BE49-F238E27FC236}">
                    <a16:creationId xmlns:a16="http://schemas.microsoft.com/office/drawing/2014/main" id="{DEF97F69-D24A-61BB-BE3A-226E053C6B77}"/>
                  </a:ext>
                </a:extLst>
              </p14:cNvPr>
              <p14:cNvContentPartPr/>
              <p14:nvPr/>
            </p14:nvContentPartPr>
            <p14:xfrm>
              <a:off x="9574008" y="3888339"/>
              <a:ext cx="360" cy="360"/>
            </p14:xfrm>
          </p:contentPart>
        </mc:Choice>
        <mc:Fallback xmlns="">
          <p:pic>
            <p:nvPicPr>
              <p:cNvPr id="122" name="Encre 121">
                <a:extLst>
                  <a:ext uri="{FF2B5EF4-FFF2-40B4-BE49-F238E27FC236}">
                    <a16:creationId xmlns:a16="http://schemas.microsoft.com/office/drawing/2014/main" id="{DEF97F69-D24A-61BB-BE3A-226E053C6B77}"/>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23" name="Encre 122">
                <a:extLst>
                  <a:ext uri="{FF2B5EF4-FFF2-40B4-BE49-F238E27FC236}">
                    <a16:creationId xmlns:a16="http://schemas.microsoft.com/office/drawing/2014/main" id="{67954F60-4930-B2DE-D017-6F1370BD1FD0}"/>
                  </a:ext>
                </a:extLst>
              </p14:cNvPr>
              <p14:cNvContentPartPr/>
              <p14:nvPr/>
            </p14:nvContentPartPr>
            <p14:xfrm>
              <a:off x="9574008" y="3888339"/>
              <a:ext cx="360" cy="360"/>
            </p14:xfrm>
          </p:contentPart>
        </mc:Choice>
        <mc:Fallback xmlns="">
          <p:pic>
            <p:nvPicPr>
              <p:cNvPr id="123" name="Encre 122">
                <a:extLst>
                  <a:ext uri="{FF2B5EF4-FFF2-40B4-BE49-F238E27FC236}">
                    <a16:creationId xmlns:a16="http://schemas.microsoft.com/office/drawing/2014/main" id="{67954F60-4930-B2DE-D017-6F1370BD1FD0}"/>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24" name="Encre 123">
                <a:extLst>
                  <a:ext uri="{FF2B5EF4-FFF2-40B4-BE49-F238E27FC236}">
                    <a16:creationId xmlns:a16="http://schemas.microsoft.com/office/drawing/2014/main" id="{853AD6D9-43F4-943E-5381-BC5EDEB48300}"/>
                  </a:ext>
                </a:extLst>
              </p14:cNvPr>
              <p14:cNvContentPartPr/>
              <p14:nvPr/>
            </p14:nvContentPartPr>
            <p14:xfrm>
              <a:off x="9574008" y="3888339"/>
              <a:ext cx="360" cy="360"/>
            </p14:xfrm>
          </p:contentPart>
        </mc:Choice>
        <mc:Fallback xmlns="">
          <p:pic>
            <p:nvPicPr>
              <p:cNvPr id="124" name="Encre 123">
                <a:extLst>
                  <a:ext uri="{FF2B5EF4-FFF2-40B4-BE49-F238E27FC236}">
                    <a16:creationId xmlns:a16="http://schemas.microsoft.com/office/drawing/2014/main" id="{853AD6D9-43F4-943E-5381-BC5EDEB48300}"/>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25" name="Encre 124">
                <a:extLst>
                  <a:ext uri="{FF2B5EF4-FFF2-40B4-BE49-F238E27FC236}">
                    <a16:creationId xmlns:a16="http://schemas.microsoft.com/office/drawing/2014/main" id="{5EAAC11E-1FD2-077D-5B32-C18EBCEE901E}"/>
                  </a:ext>
                </a:extLst>
              </p14:cNvPr>
              <p14:cNvContentPartPr/>
              <p14:nvPr/>
            </p14:nvContentPartPr>
            <p14:xfrm>
              <a:off x="9574008" y="3888339"/>
              <a:ext cx="360" cy="360"/>
            </p14:xfrm>
          </p:contentPart>
        </mc:Choice>
        <mc:Fallback xmlns="">
          <p:pic>
            <p:nvPicPr>
              <p:cNvPr id="125" name="Encre 124">
                <a:extLst>
                  <a:ext uri="{FF2B5EF4-FFF2-40B4-BE49-F238E27FC236}">
                    <a16:creationId xmlns:a16="http://schemas.microsoft.com/office/drawing/2014/main" id="{5EAAC11E-1FD2-077D-5B32-C18EBCEE901E}"/>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26" name="Encre 125">
                <a:extLst>
                  <a:ext uri="{FF2B5EF4-FFF2-40B4-BE49-F238E27FC236}">
                    <a16:creationId xmlns:a16="http://schemas.microsoft.com/office/drawing/2014/main" id="{AEC7F95F-F63D-1CFC-2636-2C44CA676F51}"/>
                  </a:ext>
                </a:extLst>
              </p14:cNvPr>
              <p14:cNvContentPartPr/>
              <p14:nvPr/>
            </p14:nvContentPartPr>
            <p14:xfrm>
              <a:off x="9574008" y="3888339"/>
              <a:ext cx="360" cy="360"/>
            </p14:xfrm>
          </p:contentPart>
        </mc:Choice>
        <mc:Fallback xmlns="">
          <p:pic>
            <p:nvPicPr>
              <p:cNvPr id="126" name="Encre 125">
                <a:extLst>
                  <a:ext uri="{FF2B5EF4-FFF2-40B4-BE49-F238E27FC236}">
                    <a16:creationId xmlns:a16="http://schemas.microsoft.com/office/drawing/2014/main" id="{AEC7F95F-F63D-1CFC-2636-2C44CA676F51}"/>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7" name="Encre 126">
                <a:extLst>
                  <a:ext uri="{FF2B5EF4-FFF2-40B4-BE49-F238E27FC236}">
                    <a16:creationId xmlns:a16="http://schemas.microsoft.com/office/drawing/2014/main" id="{63E3BA96-3D70-BA54-20D1-D29022936732}"/>
                  </a:ext>
                </a:extLst>
              </p14:cNvPr>
              <p14:cNvContentPartPr/>
              <p14:nvPr/>
            </p14:nvContentPartPr>
            <p14:xfrm>
              <a:off x="9574008" y="3888339"/>
              <a:ext cx="360" cy="360"/>
            </p14:xfrm>
          </p:contentPart>
        </mc:Choice>
        <mc:Fallback xmlns="">
          <p:pic>
            <p:nvPicPr>
              <p:cNvPr id="127" name="Encre 126">
                <a:extLst>
                  <a:ext uri="{FF2B5EF4-FFF2-40B4-BE49-F238E27FC236}">
                    <a16:creationId xmlns:a16="http://schemas.microsoft.com/office/drawing/2014/main" id="{63E3BA96-3D70-BA54-20D1-D29022936732}"/>
                  </a:ext>
                </a:extLst>
              </p:cNvPr>
              <p:cNvPicPr/>
              <p:nvPr/>
            </p:nvPicPr>
            <p:blipFill>
              <a:blip r:embed="rId51"/>
              <a:stretch>
                <a:fillRect/>
              </a:stretch>
            </p:blipFill>
            <p:spPr>
              <a:xfrm>
                <a:off x="9484368" y="37083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28" name="Encre 127">
                <a:extLst>
                  <a:ext uri="{FF2B5EF4-FFF2-40B4-BE49-F238E27FC236}">
                    <a16:creationId xmlns:a16="http://schemas.microsoft.com/office/drawing/2014/main" id="{5DC397C1-BF23-0B7C-AAD1-CA043FC52E34}"/>
                  </a:ext>
                </a:extLst>
              </p14:cNvPr>
              <p14:cNvContentPartPr/>
              <p14:nvPr/>
            </p14:nvContentPartPr>
            <p14:xfrm>
              <a:off x="9727368" y="3885099"/>
              <a:ext cx="360" cy="360"/>
            </p14:xfrm>
          </p:contentPart>
        </mc:Choice>
        <mc:Fallback xmlns="">
          <p:pic>
            <p:nvPicPr>
              <p:cNvPr id="128" name="Encre 127">
                <a:extLst>
                  <a:ext uri="{FF2B5EF4-FFF2-40B4-BE49-F238E27FC236}">
                    <a16:creationId xmlns:a16="http://schemas.microsoft.com/office/drawing/2014/main" id="{5DC397C1-BF23-0B7C-AAD1-CA043FC52E34}"/>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29" name="Encre 128">
                <a:extLst>
                  <a:ext uri="{FF2B5EF4-FFF2-40B4-BE49-F238E27FC236}">
                    <a16:creationId xmlns:a16="http://schemas.microsoft.com/office/drawing/2014/main" id="{8BE0B338-8090-BFC9-9C93-1E4BD4F7489B}"/>
                  </a:ext>
                </a:extLst>
              </p14:cNvPr>
              <p14:cNvContentPartPr/>
              <p14:nvPr/>
            </p14:nvContentPartPr>
            <p14:xfrm>
              <a:off x="9727368" y="3885099"/>
              <a:ext cx="360" cy="360"/>
            </p14:xfrm>
          </p:contentPart>
        </mc:Choice>
        <mc:Fallback xmlns="">
          <p:pic>
            <p:nvPicPr>
              <p:cNvPr id="129" name="Encre 128">
                <a:extLst>
                  <a:ext uri="{FF2B5EF4-FFF2-40B4-BE49-F238E27FC236}">
                    <a16:creationId xmlns:a16="http://schemas.microsoft.com/office/drawing/2014/main" id="{8BE0B338-8090-BFC9-9C93-1E4BD4F7489B}"/>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30" name="Encre 129">
                <a:extLst>
                  <a:ext uri="{FF2B5EF4-FFF2-40B4-BE49-F238E27FC236}">
                    <a16:creationId xmlns:a16="http://schemas.microsoft.com/office/drawing/2014/main" id="{195FDE7B-3B40-36E4-0AFD-65181987ECEE}"/>
                  </a:ext>
                </a:extLst>
              </p14:cNvPr>
              <p14:cNvContentPartPr/>
              <p14:nvPr/>
            </p14:nvContentPartPr>
            <p14:xfrm>
              <a:off x="9727368" y="3885099"/>
              <a:ext cx="360" cy="360"/>
            </p14:xfrm>
          </p:contentPart>
        </mc:Choice>
        <mc:Fallback xmlns="">
          <p:pic>
            <p:nvPicPr>
              <p:cNvPr id="130" name="Encre 129">
                <a:extLst>
                  <a:ext uri="{FF2B5EF4-FFF2-40B4-BE49-F238E27FC236}">
                    <a16:creationId xmlns:a16="http://schemas.microsoft.com/office/drawing/2014/main" id="{195FDE7B-3B40-36E4-0AFD-65181987ECEE}"/>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31" name="Encre 130">
                <a:extLst>
                  <a:ext uri="{FF2B5EF4-FFF2-40B4-BE49-F238E27FC236}">
                    <a16:creationId xmlns:a16="http://schemas.microsoft.com/office/drawing/2014/main" id="{23C3AF21-DDE5-0F60-6BEB-6FDDFC54DDC4}"/>
                  </a:ext>
                </a:extLst>
              </p14:cNvPr>
              <p14:cNvContentPartPr/>
              <p14:nvPr/>
            </p14:nvContentPartPr>
            <p14:xfrm>
              <a:off x="9727368" y="3885099"/>
              <a:ext cx="360" cy="360"/>
            </p14:xfrm>
          </p:contentPart>
        </mc:Choice>
        <mc:Fallback xmlns="">
          <p:pic>
            <p:nvPicPr>
              <p:cNvPr id="131" name="Encre 130">
                <a:extLst>
                  <a:ext uri="{FF2B5EF4-FFF2-40B4-BE49-F238E27FC236}">
                    <a16:creationId xmlns:a16="http://schemas.microsoft.com/office/drawing/2014/main" id="{23C3AF21-DDE5-0F60-6BEB-6FDDFC54DDC4}"/>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32" name="Encre 131">
                <a:extLst>
                  <a:ext uri="{FF2B5EF4-FFF2-40B4-BE49-F238E27FC236}">
                    <a16:creationId xmlns:a16="http://schemas.microsoft.com/office/drawing/2014/main" id="{6C502C56-7BFB-73C7-F7A5-8A5CFA654E55}"/>
                  </a:ext>
                </a:extLst>
              </p14:cNvPr>
              <p14:cNvContentPartPr/>
              <p14:nvPr/>
            </p14:nvContentPartPr>
            <p14:xfrm>
              <a:off x="9727368" y="3885099"/>
              <a:ext cx="360" cy="360"/>
            </p14:xfrm>
          </p:contentPart>
        </mc:Choice>
        <mc:Fallback xmlns="">
          <p:pic>
            <p:nvPicPr>
              <p:cNvPr id="132" name="Encre 131">
                <a:extLst>
                  <a:ext uri="{FF2B5EF4-FFF2-40B4-BE49-F238E27FC236}">
                    <a16:creationId xmlns:a16="http://schemas.microsoft.com/office/drawing/2014/main" id="{6C502C56-7BFB-73C7-F7A5-8A5CFA654E55}"/>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33" name="Encre 132">
                <a:extLst>
                  <a:ext uri="{FF2B5EF4-FFF2-40B4-BE49-F238E27FC236}">
                    <a16:creationId xmlns:a16="http://schemas.microsoft.com/office/drawing/2014/main" id="{B8B3EAA0-C94B-4B97-7F40-9371FDAA0BA2}"/>
                  </a:ext>
                </a:extLst>
              </p14:cNvPr>
              <p14:cNvContentPartPr/>
              <p14:nvPr/>
            </p14:nvContentPartPr>
            <p14:xfrm>
              <a:off x="9727368" y="3885099"/>
              <a:ext cx="360" cy="360"/>
            </p14:xfrm>
          </p:contentPart>
        </mc:Choice>
        <mc:Fallback xmlns="">
          <p:pic>
            <p:nvPicPr>
              <p:cNvPr id="133" name="Encre 132">
                <a:extLst>
                  <a:ext uri="{FF2B5EF4-FFF2-40B4-BE49-F238E27FC236}">
                    <a16:creationId xmlns:a16="http://schemas.microsoft.com/office/drawing/2014/main" id="{B8B3EAA0-C94B-4B97-7F40-9371FDAA0BA2}"/>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34" name="Encre 133">
                <a:extLst>
                  <a:ext uri="{FF2B5EF4-FFF2-40B4-BE49-F238E27FC236}">
                    <a16:creationId xmlns:a16="http://schemas.microsoft.com/office/drawing/2014/main" id="{56B770ED-1160-CF44-818C-F5A49185E588}"/>
                  </a:ext>
                </a:extLst>
              </p14:cNvPr>
              <p14:cNvContentPartPr/>
              <p14:nvPr/>
            </p14:nvContentPartPr>
            <p14:xfrm>
              <a:off x="9727368" y="3885099"/>
              <a:ext cx="360" cy="360"/>
            </p14:xfrm>
          </p:contentPart>
        </mc:Choice>
        <mc:Fallback xmlns="">
          <p:pic>
            <p:nvPicPr>
              <p:cNvPr id="134" name="Encre 133">
                <a:extLst>
                  <a:ext uri="{FF2B5EF4-FFF2-40B4-BE49-F238E27FC236}">
                    <a16:creationId xmlns:a16="http://schemas.microsoft.com/office/drawing/2014/main" id="{56B770ED-1160-CF44-818C-F5A49185E588}"/>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35" name="Encre 134">
                <a:extLst>
                  <a:ext uri="{FF2B5EF4-FFF2-40B4-BE49-F238E27FC236}">
                    <a16:creationId xmlns:a16="http://schemas.microsoft.com/office/drawing/2014/main" id="{F457A39F-F32B-BD8A-7735-B5838A41049F}"/>
                  </a:ext>
                </a:extLst>
              </p14:cNvPr>
              <p14:cNvContentPartPr/>
              <p14:nvPr/>
            </p14:nvContentPartPr>
            <p14:xfrm>
              <a:off x="9727368" y="3885099"/>
              <a:ext cx="360" cy="360"/>
            </p14:xfrm>
          </p:contentPart>
        </mc:Choice>
        <mc:Fallback xmlns="">
          <p:pic>
            <p:nvPicPr>
              <p:cNvPr id="135" name="Encre 134">
                <a:extLst>
                  <a:ext uri="{FF2B5EF4-FFF2-40B4-BE49-F238E27FC236}">
                    <a16:creationId xmlns:a16="http://schemas.microsoft.com/office/drawing/2014/main" id="{F457A39F-F32B-BD8A-7735-B5838A41049F}"/>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6" name="Encre 135">
                <a:extLst>
                  <a:ext uri="{FF2B5EF4-FFF2-40B4-BE49-F238E27FC236}">
                    <a16:creationId xmlns:a16="http://schemas.microsoft.com/office/drawing/2014/main" id="{BED6BDC6-8DCD-4FA0-D5DB-2B19B22C377A}"/>
                  </a:ext>
                </a:extLst>
              </p14:cNvPr>
              <p14:cNvContentPartPr/>
              <p14:nvPr/>
            </p14:nvContentPartPr>
            <p14:xfrm>
              <a:off x="9727368" y="3885099"/>
              <a:ext cx="360" cy="360"/>
            </p14:xfrm>
          </p:contentPart>
        </mc:Choice>
        <mc:Fallback xmlns="">
          <p:pic>
            <p:nvPicPr>
              <p:cNvPr id="136" name="Encre 135">
                <a:extLst>
                  <a:ext uri="{FF2B5EF4-FFF2-40B4-BE49-F238E27FC236}">
                    <a16:creationId xmlns:a16="http://schemas.microsoft.com/office/drawing/2014/main" id="{BED6BDC6-8DCD-4FA0-D5DB-2B19B22C377A}"/>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37" name="Encre 136">
                <a:extLst>
                  <a:ext uri="{FF2B5EF4-FFF2-40B4-BE49-F238E27FC236}">
                    <a16:creationId xmlns:a16="http://schemas.microsoft.com/office/drawing/2014/main" id="{C328E493-8A0C-81F5-A61C-76B304E5A2CC}"/>
                  </a:ext>
                </a:extLst>
              </p14:cNvPr>
              <p14:cNvContentPartPr/>
              <p14:nvPr/>
            </p14:nvContentPartPr>
            <p14:xfrm>
              <a:off x="9727368" y="3885099"/>
              <a:ext cx="360" cy="360"/>
            </p14:xfrm>
          </p:contentPart>
        </mc:Choice>
        <mc:Fallback xmlns="">
          <p:pic>
            <p:nvPicPr>
              <p:cNvPr id="137" name="Encre 136">
                <a:extLst>
                  <a:ext uri="{FF2B5EF4-FFF2-40B4-BE49-F238E27FC236}">
                    <a16:creationId xmlns:a16="http://schemas.microsoft.com/office/drawing/2014/main" id="{C328E493-8A0C-81F5-A61C-76B304E5A2CC}"/>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8" name="Encre 137">
                <a:extLst>
                  <a:ext uri="{FF2B5EF4-FFF2-40B4-BE49-F238E27FC236}">
                    <a16:creationId xmlns:a16="http://schemas.microsoft.com/office/drawing/2014/main" id="{3CC7A2E5-7E79-B51F-1C07-A9BA014557DE}"/>
                  </a:ext>
                </a:extLst>
              </p14:cNvPr>
              <p14:cNvContentPartPr/>
              <p14:nvPr/>
            </p14:nvContentPartPr>
            <p14:xfrm>
              <a:off x="9727368" y="3885099"/>
              <a:ext cx="360" cy="360"/>
            </p14:xfrm>
          </p:contentPart>
        </mc:Choice>
        <mc:Fallback xmlns="">
          <p:pic>
            <p:nvPicPr>
              <p:cNvPr id="138" name="Encre 137">
                <a:extLst>
                  <a:ext uri="{FF2B5EF4-FFF2-40B4-BE49-F238E27FC236}">
                    <a16:creationId xmlns:a16="http://schemas.microsoft.com/office/drawing/2014/main" id="{3CC7A2E5-7E79-B51F-1C07-A9BA014557DE}"/>
                  </a:ext>
                </a:extLst>
              </p:cNvPr>
              <p:cNvPicPr/>
              <p:nvPr/>
            </p:nvPicPr>
            <p:blipFill>
              <a:blip r:embed="rId51"/>
              <a:stretch>
                <a:fillRect/>
              </a:stretch>
            </p:blipFill>
            <p:spPr>
              <a:xfrm>
                <a:off x="9637728" y="37054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39" name="Encre 138">
                <a:extLst>
                  <a:ext uri="{FF2B5EF4-FFF2-40B4-BE49-F238E27FC236}">
                    <a16:creationId xmlns:a16="http://schemas.microsoft.com/office/drawing/2014/main" id="{03464C60-543F-601B-69EA-ECE3A63AA320}"/>
                  </a:ext>
                </a:extLst>
              </p14:cNvPr>
              <p14:cNvContentPartPr/>
              <p14:nvPr/>
            </p14:nvContentPartPr>
            <p14:xfrm>
              <a:off x="9893328" y="3872499"/>
              <a:ext cx="360" cy="360"/>
            </p14:xfrm>
          </p:contentPart>
        </mc:Choice>
        <mc:Fallback xmlns="">
          <p:pic>
            <p:nvPicPr>
              <p:cNvPr id="139" name="Encre 138">
                <a:extLst>
                  <a:ext uri="{FF2B5EF4-FFF2-40B4-BE49-F238E27FC236}">
                    <a16:creationId xmlns:a16="http://schemas.microsoft.com/office/drawing/2014/main" id="{03464C60-543F-601B-69EA-ECE3A63AA320}"/>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40" name="Encre 139">
                <a:extLst>
                  <a:ext uri="{FF2B5EF4-FFF2-40B4-BE49-F238E27FC236}">
                    <a16:creationId xmlns:a16="http://schemas.microsoft.com/office/drawing/2014/main" id="{867C77DC-A39B-C56B-A3B9-02C0F1406564}"/>
                  </a:ext>
                </a:extLst>
              </p14:cNvPr>
              <p14:cNvContentPartPr/>
              <p14:nvPr/>
            </p14:nvContentPartPr>
            <p14:xfrm>
              <a:off x="9893328" y="3872499"/>
              <a:ext cx="360" cy="360"/>
            </p14:xfrm>
          </p:contentPart>
        </mc:Choice>
        <mc:Fallback xmlns="">
          <p:pic>
            <p:nvPicPr>
              <p:cNvPr id="140" name="Encre 139">
                <a:extLst>
                  <a:ext uri="{FF2B5EF4-FFF2-40B4-BE49-F238E27FC236}">
                    <a16:creationId xmlns:a16="http://schemas.microsoft.com/office/drawing/2014/main" id="{867C77DC-A39B-C56B-A3B9-02C0F1406564}"/>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41" name="Encre 140">
                <a:extLst>
                  <a:ext uri="{FF2B5EF4-FFF2-40B4-BE49-F238E27FC236}">
                    <a16:creationId xmlns:a16="http://schemas.microsoft.com/office/drawing/2014/main" id="{46C2E781-C35E-D6CE-917F-79E81DA585B0}"/>
                  </a:ext>
                </a:extLst>
              </p14:cNvPr>
              <p14:cNvContentPartPr/>
              <p14:nvPr/>
            </p14:nvContentPartPr>
            <p14:xfrm>
              <a:off x="9893328" y="3872499"/>
              <a:ext cx="360" cy="360"/>
            </p14:xfrm>
          </p:contentPart>
        </mc:Choice>
        <mc:Fallback xmlns="">
          <p:pic>
            <p:nvPicPr>
              <p:cNvPr id="141" name="Encre 140">
                <a:extLst>
                  <a:ext uri="{FF2B5EF4-FFF2-40B4-BE49-F238E27FC236}">
                    <a16:creationId xmlns:a16="http://schemas.microsoft.com/office/drawing/2014/main" id="{46C2E781-C35E-D6CE-917F-79E81DA585B0}"/>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42" name="Encre 141">
                <a:extLst>
                  <a:ext uri="{FF2B5EF4-FFF2-40B4-BE49-F238E27FC236}">
                    <a16:creationId xmlns:a16="http://schemas.microsoft.com/office/drawing/2014/main" id="{799CFFBB-1CAB-FAD3-6F37-EFAD0644891E}"/>
                  </a:ext>
                </a:extLst>
              </p14:cNvPr>
              <p14:cNvContentPartPr/>
              <p14:nvPr/>
            </p14:nvContentPartPr>
            <p14:xfrm>
              <a:off x="9893328" y="3872499"/>
              <a:ext cx="360" cy="360"/>
            </p14:xfrm>
          </p:contentPart>
        </mc:Choice>
        <mc:Fallback xmlns="">
          <p:pic>
            <p:nvPicPr>
              <p:cNvPr id="142" name="Encre 141">
                <a:extLst>
                  <a:ext uri="{FF2B5EF4-FFF2-40B4-BE49-F238E27FC236}">
                    <a16:creationId xmlns:a16="http://schemas.microsoft.com/office/drawing/2014/main" id="{799CFFBB-1CAB-FAD3-6F37-EFAD0644891E}"/>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43" name="Encre 142">
                <a:extLst>
                  <a:ext uri="{FF2B5EF4-FFF2-40B4-BE49-F238E27FC236}">
                    <a16:creationId xmlns:a16="http://schemas.microsoft.com/office/drawing/2014/main" id="{693D8C1A-9112-BFB8-1377-B4F356FDDC39}"/>
                  </a:ext>
                </a:extLst>
              </p14:cNvPr>
              <p14:cNvContentPartPr/>
              <p14:nvPr/>
            </p14:nvContentPartPr>
            <p14:xfrm>
              <a:off x="9893328" y="3872499"/>
              <a:ext cx="360" cy="360"/>
            </p14:xfrm>
          </p:contentPart>
        </mc:Choice>
        <mc:Fallback xmlns="">
          <p:pic>
            <p:nvPicPr>
              <p:cNvPr id="143" name="Encre 142">
                <a:extLst>
                  <a:ext uri="{FF2B5EF4-FFF2-40B4-BE49-F238E27FC236}">
                    <a16:creationId xmlns:a16="http://schemas.microsoft.com/office/drawing/2014/main" id="{693D8C1A-9112-BFB8-1377-B4F356FDDC39}"/>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4" name="Encre 143">
                <a:extLst>
                  <a:ext uri="{FF2B5EF4-FFF2-40B4-BE49-F238E27FC236}">
                    <a16:creationId xmlns:a16="http://schemas.microsoft.com/office/drawing/2014/main" id="{AA7EFB26-AC7E-82FA-2F68-D94AD49806F8}"/>
                  </a:ext>
                </a:extLst>
              </p14:cNvPr>
              <p14:cNvContentPartPr/>
              <p14:nvPr/>
            </p14:nvContentPartPr>
            <p14:xfrm>
              <a:off x="9893328" y="3872499"/>
              <a:ext cx="360" cy="360"/>
            </p14:xfrm>
          </p:contentPart>
        </mc:Choice>
        <mc:Fallback xmlns="">
          <p:pic>
            <p:nvPicPr>
              <p:cNvPr id="144" name="Encre 143">
                <a:extLst>
                  <a:ext uri="{FF2B5EF4-FFF2-40B4-BE49-F238E27FC236}">
                    <a16:creationId xmlns:a16="http://schemas.microsoft.com/office/drawing/2014/main" id="{AA7EFB26-AC7E-82FA-2F68-D94AD49806F8}"/>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45" name="Encre 144">
                <a:extLst>
                  <a:ext uri="{FF2B5EF4-FFF2-40B4-BE49-F238E27FC236}">
                    <a16:creationId xmlns:a16="http://schemas.microsoft.com/office/drawing/2014/main" id="{EE7168B7-1BE6-CF45-3672-4AF4D6335632}"/>
                  </a:ext>
                </a:extLst>
              </p14:cNvPr>
              <p14:cNvContentPartPr/>
              <p14:nvPr/>
            </p14:nvContentPartPr>
            <p14:xfrm>
              <a:off x="9893328" y="3872499"/>
              <a:ext cx="360" cy="360"/>
            </p14:xfrm>
          </p:contentPart>
        </mc:Choice>
        <mc:Fallback xmlns="">
          <p:pic>
            <p:nvPicPr>
              <p:cNvPr id="145" name="Encre 144">
                <a:extLst>
                  <a:ext uri="{FF2B5EF4-FFF2-40B4-BE49-F238E27FC236}">
                    <a16:creationId xmlns:a16="http://schemas.microsoft.com/office/drawing/2014/main" id="{EE7168B7-1BE6-CF45-3672-4AF4D6335632}"/>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46" name="Encre 145">
                <a:extLst>
                  <a:ext uri="{FF2B5EF4-FFF2-40B4-BE49-F238E27FC236}">
                    <a16:creationId xmlns:a16="http://schemas.microsoft.com/office/drawing/2014/main" id="{F6914C18-0846-4630-54AB-539D9B0C505D}"/>
                  </a:ext>
                </a:extLst>
              </p14:cNvPr>
              <p14:cNvContentPartPr/>
              <p14:nvPr/>
            </p14:nvContentPartPr>
            <p14:xfrm>
              <a:off x="9893328" y="3872499"/>
              <a:ext cx="360" cy="360"/>
            </p14:xfrm>
          </p:contentPart>
        </mc:Choice>
        <mc:Fallback xmlns="">
          <p:pic>
            <p:nvPicPr>
              <p:cNvPr id="146" name="Encre 145">
                <a:extLst>
                  <a:ext uri="{FF2B5EF4-FFF2-40B4-BE49-F238E27FC236}">
                    <a16:creationId xmlns:a16="http://schemas.microsoft.com/office/drawing/2014/main" id="{F6914C18-0846-4630-54AB-539D9B0C505D}"/>
                  </a:ext>
                </a:extLst>
              </p:cNvPr>
              <p:cNvPicPr/>
              <p:nvPr/>
            </p:nvPicPr>
            <p:blipFill>
              <a:blip r:embed="rId51"/>
              <a:stretch>
                <a:fillRect/>
              </a:stretch>
            </p:blipFill>
            <p:spPr>
              <a:xfrm>
                <a:off x="9803688" y="36924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47" name="Encre 146">
                <a:extLst>
                  <a:ext uri="{FF2B5EF4-FFF2-40B4-BE49-F238E27FC236}">
                    <a16:creationId xmlns:a16="http://schemas.microsoft.com/office/drawing/2014/main" id="{70EF7086-707B-352C-63CA-581AF6BC7874}"/>
                  </a:ext>
                </a:extLst>
              </p14:cNvPr>
              <p14:cNvContentPartPr/>
              <p14:nvPr/>
            </p14:nvContentPartPr>
            <p14:xfrm>
              <a:off x="10058208" y="3872859"/>
              <a:ext cx="360" cy="360"/>
            </p14:xfrm>
          </p:contentPart>
        </mc:Choice>
        <mc:Fallback xmlns="">
          <p:pic>
            <p:nvPicPr>
              <p:cNvPr id="147" name="Encre 146">
                <a:extLst>
                  <a:ext uri="{FF2B5EF4-FFF2-40B4-BE49-F238E27FC236}">
                    <a16:creationId xmlns:a16="http://schemas.microsoft.com/office/drawing/2014/main" id="{70EF7086-707B-352C-63CA-581AF6BC7874}"/>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48" name="Encre 147">
                <a:extLst>
                  <a:ext uri="{FF2B5EF4-FFF2-40B4-BE49-F238E27FC236}">
                    <a16:creationId xmlns:a16="http://schemas.microsoft.com/office/drawing/2014/main" id="{0A3E9CA9-9AD6-39C2-63D9-77C7D36522A8}"/>
                  </a:ext>
                </a:extLst>
              </p14:cNvPr>
              <p14:cNvContentPartPr/>
              <p14:nvPr/>
            </p14:nvContentPartPr>
            <p14:xfrm>
              <a:off x="10058208" y="3872859"/>
              <a:ext cx="360" cy="360"/>
            </p14:xfrm>
          </p:contentPart>
        </mc:Choice>
        <mc:Fallback xmlns="">
          <p:pic>
            <p:nvPicPr>
              <p:cNvPr id="148" name="Encre 147">
                <a:extLst>
                  <a:ext uri="{FF2B5EF4-FFF2-40B4-BE49-F238E27FC236}">
                    <a16:creationId xmlns:a16="http://schemas.microsoft.com/office/drawing/2014/main" id="{0A3E9CA9-9AD6-39C2-63D9-77C7D36522A8}"/>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49" name="Encre 148">
                <a:extLst>
                  <a:ext uri="{FF2B5EF4-FFF2-40B4-BE49-F238E27FC236}">
                    <a16:creationId xmlns:a16="http://schemas.microsoft.com/office/drawing/2014/main" id="{CD8B9EAB-326C-5A08-DE63-0791A87D9EB3}"/>
                  </a:ext>
                </a:extLst>
              </p14:cNvPr>
              <p14:cNvContentPartPr/>
              <p14:nvPr/>
            </p14:nvContentPartPr>
            <p14:xfrm>
              <a:off x="10058208" y="3872859"/>
              <a:ext cx="360" cy="360"/>
            </p14:xfrm>
          </p:contentPart>
        </mc:Choice>
        <mc:Fallback xmlns="">
          <p:pic>
            <p:nvPicPr>
              <p:cNvPr id="149" name="Encre 148">
                <a:extLst>
                  <a:ext uri="{FF2B5EF4-FFF2-40B4-BE49-F238E27FC236}">
                    <a16:creationId xmlns:a16="http://schemas.microsoft.com/office/drawing/2014/main" id="{CD8B9EAB-326C-5A08-DE63-0791A87D9EB3}"/>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50" name="Encre 149">
                <a:extLst>
                  <a:ext uri="{FF2B5EF4-FFF2-40B4-BE49-F238E27FC236}">
                    <a16:creationId xmlns:a16="http://schemas.microsoft.com/office/drawing/2014/main" id="{D73F4B49-C1C3-38D5-D246-86CB5368AEF6}"/>
                  </a:ext>
                </a:extLst>
              </p14:cNvPr>
              <p14:cNvContentPartPr/>
              <p14:nvPr/>
            </p14:nvContentPartPr>
            <p14:xfrm>
              <a:off x="10058208" y="3872859"/>
              <a:ext cx="360" cy="360"/>
            </p14:xfrm>
          </p:contentPart>
        </mc:Choice>
        <mc:Fallback xmlns="">
          <p:pic>
            <p:nvPicPr>
              <p:cNvPr id="150" name="Encre 149">
                <a:extLst>
                  <a:ext uri="{FF2B5EF4-FFF2-40B4-BE49-F238E27FC236}">
                    <a16:creationId xmlns:a16="http://schemas.microsoft.com/office/drawing/2014/main" id="{D73F4B49-C1C3-38D5-D246-86CB5368AEF6}"/>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51" name="Encre 150">
                <a:extLst>
                  <a:ext uri="{FF2B5EF4-FFF2-40B4-BE49-F238E27FC236}">
                    <a16:creationId xmlns:a16="http://schemas.microsoft.com/office/drawing/2014/main" id="{781914C3-BB44-8E41-6834-ADF896681491}"/>
                  </a:ext>
                </a:extLst>
              </p14:cNvPr>
              <p14:cNvContentPartPr/>
              <p14:nvPr/>
            </p14:nvContentPartPr>
            <p14:xfrm>
              <a:off x="10058208" y="3872859"/>
              <a:ext cx="360" cy="360"/>
            </p14:xfrm>
          </p:contentPart>
        </mc:Choice>
        <mc:Fallback xmlns="">
          <p:pic>
            <p:nvPicPr>
              <p:cNvPr id="151" name="Encre 150">
                <a:extLst>
                  <a:ext uri="{FF2B5EF4-FFF2-40B4-BE49-F238E27FC236}">
                    <a16:creationId xmlns:a16="http://schemas.microsoft.com/office/drawing/2014/main" id="{781914C3-BB44-8E41-6834-ADF896681491}"/>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52" name="Encre 151">
                <a:extLst>
                  <a:ext uri="{FF2B5EF4-FFF2-40B4-BE49-F238E27FC236}">
                    <a16:creationId xmlns:a16="http://schemas.microsoft.com/office/drawing/2014/main" id="{6AB45881-5ED5-4082-7A7D-C18F69B4DB00}"/>
                  </a:ext>
                </a:extLst>
              </p14:cNvPr>
              <p14:cNvContentPartPr/>
              <p14:nvPr/>
            </p14:nvContentPartPr>
            <p14:xfrm>
              <a:off x="10058208" y="3872859"/>
              <a:ext cx="360" cy="360"/>
            </p14:xfrm>
          </p:contentPart>
        </mc:Choice>
        <mc:Fallback xmlns="">
          <p:pic>
            <p:nvPicPr>
              <p:cNvPr id="152" name="Encre 151">
                <a:extLst>
                  <a:ext uri="{FF2B5EF4-FFF2-40B4-BE49-F238E27FC236}">
                    <a16:creationId xmlns:a16="http://schemas.microsoft.com/office/drawing/2014/main" id="{6AB45881-5ED5-4082-7A7D-C18F69B4DB00}"/>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53" name="Encre 152">
                <a:extLst>
                  <a:ext uri="{FF2B5EF4-FFF2-40B4-BE49-F238E27FC236}">
                    <a16:creationId xmlns:a16="http://schemas.microsoft.com/office/drawing/2014/main" id="{979F22EB-ED1E-789C-9344-8E156D744D31}"/>
                  </a:ext>
                </a:extLst>
              </p14:cNvPr>
              <p14:cNvContentPartPr/>
              <p14:nvPr/>
            </p14:nvContentPartPr>
            <p14:xfrm>
              <a:off x="10058208" y="3872859"/>
              <a:ext cx="360" cy="360"/>
            </p14:xfrm>
          </p:contentPart>
        </mc:Choice>
        <mc:Fallback xmlns="">
          <p:pic>
            <p:nvPicPr>
              <p:cNvPr id="153" name="Encre 152">
                <a:extLst>
                  <a:ext uri="{FF2B5EF4-FFF2-40B4-BE49-F238E27FC236}">
                    <a16:creationId xmlns:a16="http://schemas.microsoft.com/office/drawing/2014/main" id="{979F22EB-ED1E-789C-9344-8E156D744D31}"/>
                  </a:ext>
                </a:extLst>
              </p:cNvPr>
              <p:cNvPicPr/>
              <p:nvPr/>
            </p:nvPicPr>
            <p:blipFill>
              <a:blip r:embed="rId51"/>
              <a:stretch>
                <a:fillRect/>
              </a:stretch>
            </p:blipFill>
            <p:spPr>
              <a:xfrm>
                <a:off x="9968208" y="36932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54" name="Encre 153">
                <a:extLst>
                  <a:ext uri="{FF2B5EF4-FFF2-40B4-BE49-F238E27FC236}">
                    <a16:creationId xmlns:a16="http://schemas.microsoft.com/office/drawing/2014/main" id="{1FC2BC62-F9BE-0442-3E06-8B5F957BD790}"/>
                  </a:ext>
                </a:extLst>
              </p14:cNvPr>
              <p14:cNvContentPartPr/>
              <p14:nvPr/>
            </p14:nvContentPartPr>
            <p14:xfrm>
              <a:off x="10503528" y="3898419"/>
              <a:ext cx="360" cy="360"/>
            </p14:xfrm>
          </p:contentPart>
        </mc:Choice>
        <mc:Fallback xmlns="">
          <p:pic>
            <p:nvPicPr>
              <p:cNvPr id="154" name="Encre 153">
                <a:extLst>
                  <a:ext uri="{FF2B5EF4-FFF2-40B4-BE49-F238E27FC236}">
                    <a16:creationId xmlns:a16="http://schemas.microsoft.com/office/drawing/2014/main" id="{1FC2BC62-F9BE-0442-3E06-8B5F957BD790}"/>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55" name="Encre 154">
                <a:extLst>
                  <a:ext uri="{FF2B5EF4-FFF2-40B4-BE49-F238E27FC236}">
                    <a16:creationId xmlns:a16="http://schemas.microsoft.com/office/drawing/2014/main" id="{8DCA7393-B1C3-24A9-8C6D-F42676BF46B9}"/>
                  </a:ext>
                </a:extLst>
              </p14:cNvPr>
              <p14:cNvContentPartPr/>
              <p14:nvPr/>
            </p14:nvContentPartPr>
            <p14:xfrm>
              <a:off x="10503528" y="3898419"/>
              <a:ext cx="360" cy="360"/>
            </p14:xfrm>
          </p:contentPart>
        </mc:Choice>
        <mc:Fallback xmlns="">
          <p:pic>
            <p:nvPicPr>
              <p:cNvPr id="155" name="Encre 154">
                <a:extLst>
                  <a:ext uri="{FF2B5EF4-FFF2-40B4-BE49-F238E27FC236}">
                    <a16:creationId xmlns:a16="http://schemas.microsoft.com/office/drawing/2014/main" id="{8DCA7393-B1C3-24A9-8C6D-F42676BF46B9}"/>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56" name="Encre 155">
                <a:extLst>
                  <a:ext uri="{FF2B5EF4-FFF2-40B4-BE49-F238E27FC236}">
                    <a16:creationId xmlns:a16="http://schemas.microsoft.com/office/drawing/2014/main" id="{B773C1F9-3B5B-9340-8346-63F601505562}"/>
                  </a:ext>
                </a:extLst>
              </p14:cNvPr>
              <p14:cNvContentPartPr/>
              <p14:nvPr/>
            </p14:nvContentPartPr>
            <p14:xfrm>
              <a:off x="10503528" y="3898419"/>
              <a:ext cx="360" cy="360"/>
            </p14:xfrm>
          </p:contentPart>
        </mc:Choice>
        <mc:Fallback xmlns="">
          <p:pic>
            <p:nvPicPr>
              <p:cNvPr id="156" name="Encre 155">
                <a:extLst>
                  <a:ext uri="{FF2B5EF4-FFF2-40B4-BE49-F238E27FC236}">
                    <a16:creationId xmlns:a16="http://schemas.microsoft.com/office/drawing/2014/main" id="{B773C1F9-3B5B-9340-8346-63F601505562}"/>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57" name="Encre 156">
                <a:extLst>
                  <a:ext uri="{FF2B5EF4-FFF2-40B4-BE49-F238E27FC236}">
                    <a16:creationId xmlns:a16="http://schemas.microsoft.com/office/drawing/2014/main" id="{08E8B37A-77A7-77C0-D450-480ED1D872BC}"/>
                  </a:ext>
                </a:extLst>
              </p14:cNvPr>
              <p14:cNvContentPartPr/>
              <p14:nvPr/>
            </p14:nvContentPartPr>
            <p14:xfrm>
              <a:off x="10503528" y="3898419"/>
              <a:ext cx="360" cy="360"/>
            </p14:xfrm>
          </p:contentPart>
        </mc:Choice>
        <mc:Fallback xmlns="">
          <p:pic>
            <p:nvPicPr>
              <p:cNvPr id="157" name="Encre 156">
                <a:extLst>
                  <a:ext uri="{FF2B5EF4-FFF2-40B4-BE49-F238E27FC236}">
                    <a16:creationId xmlns:a16="http://schemas.microsoft.com/office/drawing/2014/main" id="{08E8B37A-77A7-77C0-D450-480ED1D872BC}"/>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58" name="Encre 157">
                <a:extLst>
                  <a:ext uri="{FF2B5EF4-FFF2-40B4-BE49-F238E27FC236}">
                    <a16:creationId xmlns:a16="http://schemas.microsoft.com/office/drawing/2014/main" id="{4FCDF55E-A668-96AE-715D-E706E886BDFF}"/>
                  </a:ext>
                </a:extLst>
              </p14:cNvPr>
              <p14:cNvContentPartPr/>
              <p14:nvPr/>
            </p14:nvContentPartPr>
            <p14:xfrm>
              <a:off x="10503528" y="3898419"/>
              <a:ext cx="360" cy="360"/>
            </p14:xfrm>
          </p:contentPart>
        </mc:Choice>
        <mc:Fallback xmlns="">
          <p:pic>
            <p:nvPicPr>
              <p:cNvPr id="158" name="Encre 157">
                <a:extLst>
                  <a:ext uri="{FF2B5EF4-FFF2-40B4-BE49-F238E27FC236}">
                    <a16:creationId xmlns:a16="http://schemas.microsoft.com/office/drawing/2014/main" id="{4FCDF55E-A668-96AE-715D-E706E886BDFF}"/>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59" name="Encre 158">
                <a:extLst>
                  <a:ext uri="{FF2B5EF4-FFF2-40B4-BE49-F238E27FC236}">
                    <a16:creationId xmlns:a16="http://schemas.microsoft.com/office/drawing/2014/main" id="{CEB5EF90-DE76-EF23-F93E-74E6CEE41D14}"/>
                  </a:ext>
                </a:extLst>
              </p14:cNvPr>
              <p14:cNvContentPartPr/>
              <p14:nvPr/>
            </p14:nvContentPartPr>
            <p14:xfrm>
              <a:off x="10503528" y="3898419"/>
              <a:ext cx="360" cy="360"/>
            </p14:xfrm>
          </p:contentPart>
        </mc:Choice>
        <mc:Fallback xmlns="">
          <p:pic>
            <p:nvPicPr>
              <p:cNvPr id="159" name="Encre 158">
                <a:extLst>
                  <a:ext uri="{FF2B5EF4-FFF2-40B4-BE49-F238E27FC236}">
                    <a16:creationId xmlns:a16="http://schemas.microsoft.com/office/drawing/2014/main" id="{CEB5EF90-DE76-EF23-F93E-74E6CEE41D14}"/>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60" name="Encre 159">
                <a:extLst>
                  <a:ext uri="{FF2B5EF4-FFF2-40B4-BE49-F238E27FC236}">
                    <a16:creationId xmlns:a16="http://schemas.microsoft.com/office/drawing/2014/main" id="{23156390-CB61-889D-8097-D4BDC464E9EB}"/>
                  </a:ext>
                </a:extLst>
              </p14:cNvPr>
              <p14:cNvContentPartPr/>
              <p14:nvPr/>
            </p14:nvContentPartPr>
            <p14:xfrm>
              <a:off x="10503528" y="3898419"/>
              <a:ext cx="360" cy="360"/>
            </p14:xfrm>
          </p:contentPart>
        </mc:Choice>
        <mc:Fallback xmlns="">
          <p:pic>
            <p:nvPicPr>
              <p:cNvPr id="160" name="Encre 159">
                <a:extLst>
                  <a:ext uri="{FF2B5EF4-FFF2-40B4-BE49-F238E27FC236}">
                    <a16:creationId xmlns:a16="http://schemas.microsoft.com/office/drawing/2014/main" id="{23156390-CB61-889D-8097-D4BDC464E9EB}"/>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61" name="Encre 160">
                <a:extLst>
                  <a:ext uri="{FF2B5EF4-FFF2-40B4-BE49-F238E27FC236}">
                    <a16:creationId xmlns:a16="http://schemas.microsoft.com/office/drawing/2014/main" id="{EC430330-CE70-5824-F7D8-2D7AA75A3973}"/>
                  </a:ext>
                </a:extLst>
              </p14:cNvPr>
              <p14:cNvContentPartPr/>
              <p14:nvPr/>
            </p14:nvContentPartPr>
            <p14:xfrm>
              <a:off x="10503528" y="3898419"/>
              <a:ext cx="360" cy="360"/>
            </p14:xfrm>
          </p:contentPart>
        </mc:Choice>
        <mc:Fallback xmlns="">
          <p:pic>
            <p:nvPicPr>
              <p:cNvPr id="161" name="Encre 160">
                <a:extLst>
                  <a:ext uri="{FF2B5EF4-FFF2-40B4-BE49-F238E27FC236}">
                    <a16:creationId xmlns:a16="http://schemas.microsoft.com/office/drawing/2014/main" id="{EC430330-CE70-5824-F7D8-2D7AA75A3973}"/>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62" name="Encre 161">
                <a:extLst>
                  <a:ext uri="{FF2B5EF4-FFF2-40B4-BE49-F238E27FC236}">
                    <a16:creationId xmlns:a16="http://schemas.microsoft.com/office/drawing/2014/main" id="{EE363768-1C03-46D4-2B5B-033F9E3ADB50}"/>
                  </a:ext>
                </a:extLst>
              </p14:cNvPr>
              <p14:cNvContentPartPr/>
              <p14:nvPr/>
            </p14:nvContentPartPr>
            <p14:xfrm>
              <a:off x="10503528" y="3898419"/>
              <a:ext cx="360" cy="360"/>
            </p14:xfrm>
          </p:contentPart>
        </mc:Choice>
        <mc:Fallback xmlns="">
          <p:pic>
            <p:nvPicPr>
              <p:cNvPr id="162" name="Encre 161">
                <a:extLst>
                  <a:ext uri="{FF2B5EF4-FFF2-40B4-BE49-F238E27FC236}">
                    <a16:creationId xmlns:a16="http://schemas.microsoft.com/office/drawing/2014/main" id="{EE363768-1C03-46D4-2B5B-033F9E3ADB50}"/>
                  </a:ext>
                </a:extLst>
              </p:cNvPr>
              <p:cNvPicPr/>
              <p:nvPr/>
            </p:nvPicPr>
            <p:blipFill>
              <a:blip r:embed="rId51"/>
              <a:stretch>
                <a:fillRect/>
              </a:stretch>
            </p:blipFill>
            <p:spPr>
              <a:xfrm>
                <a:off x="10413888" y="37184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63" name="Encre 162">
                <a:extLst>
                  <a:ext uri="{FF2B5EF4-FFF2-40B4-BE49-F238E27FC236}">
                    <a16:creationId xmlns:a16="http://schemas.microsoft.com/office/drawing/2014/main" id="{C08AB1B1-798E-624C-97A7-5625D4565058}"/>
                  </a:ext>
                </a:extLst>
              </p14:cNvPr>
              <p14:cNvContentPartPr/>
              <p14:nvPr/>
            </p14:nvContentPartPr>
            <p14:xfrm>
              <a:off x="10350528" y="3904179"/>
              <a:ext cx="360" cy="360"/>
            </p14:xfrm>
          </p:contentPart>
        </mc:Choice>
        <mc:Fallback xmlns="">
          <p:pic>
            <p:nvPicPr>
              <p:cNvPr id="163" name="Encre 162">
                <a:extLst>
                  <a:ext uri="{FF2B5EF4-FFF2-40B4-BE49-F238E27FC236}">
                    <a16:creationId xmlns:a16="http://schemas.microsoft.com/office/drawing/2014/main" id="{C08AB1B1-798E-624C-97A7-5625D4565058}"/>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64" name="Encre 163">
                <a:extLst>
                  <a:ext uri="{FF2B5EF4-FFF2-40B4-BE49-F238E27FC236}">
                    <a16:creationId xmlns:a16="http://schemas.microsoft.com/office/drawing/2014/main" id="{D2C8D3B3-AE55-CDF4-0D9A-BD6D4107237C}"/>
                  </a:ext>
                </a:extLst>
              </p14:cNvPr>
              <p14:cNvContentPartPr/>
              <p14:nvPr/>
            </p14:nvContentPartPr>
            <p14:xfrm>
              <a:off x="10350528" y="3904179"/>
              <a:ext cx="360" cy="360"/>
            </p14:xfrm>
          </p:contentPart>
        </mc:Choice>
        <mc:Fallback xmlns="">
          <p:pic>
            <p:nvPicPr>
              <p:cNvPr id="164" name="Encre 163">
                <a:extLst>
                  <a:ext uri="{FF2B5EF4-FFF2-40B4-BE49-F238E27FC236}">
                    <a16:creationId xmlns:a16="http://schemas.microsoft.com/office/drawing/2014/main" id="{D2C8D3B3-AE55-CDF4-0D9A-BD6D4107237C}"/>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65" name="Encre 164">
                <a:extLst>
                  <a:ext uri="{FF2B5EF4-FFF2-40B4-BE49-F238E27FC236}">
                    <a16:creationId xmlns:a16="http://schemas.microsoft.com/office/drawing/2014/main" id="{61145C84-FC69-816B-1A3E-E4FAA08F0B3F}"/>
                  </a:ext>
                </a:extLst>
              </p14:cNvPr>
              <p14:cNvContentPartPr/>
              <p14:nvPr/>
            </p14:nvContentPartPr>
            <p14:xfrm>
              <a:off x="10350528" y="3904179"/>
              <a:ext cx="360" cy="360"/>
            </p14:xfrm>
          </p:contentPart>
        </mc:Choice>
        <mc:Fallback xmlns="">
          <p:pic>
            <p:nvPicPr>
              <p:cNvPr id="165" name="Encre 164">
                <a:extLst>
                  <a:ext uri="{FF2B5EF4-FFF2-40B4-BE49-F238E27FC236}">
                    <a16:creationId xmlns:a16="http://schemas.microsoft.com/office/drawing/2014/main" id="{61145C84-FC69-816B-1A3E-E4FAA08F0B3F}"/>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66" name="Encre 165">
                <a:extLst>
                  <a:ext uri="{FF2B5EF4-FFF2-40B4-BE49-F238E27FC236}">
                    <a16:creationId xmlns:a16="http://schemas.microsoft.com/office/drawing/2014/main" id="{62AA984C-0220-B3BF-1FCE-CC6FCE723369}"/>
                  </a:ext>
                </a:extLst>
              </p14:cNvPr>
              <p14:cNvContentPartPr/>
              <p14:nvPr/>
            </p14:nvContentPartPr>
            <p14:xfrm>
              <a:off x="10350528" y="3904179"/>
              <a:ext cx="360" cy="360"/>
            </p14:xfrm>
          </p:contentPart>
        </mc:Choice>
        <mc:Fallback xmlns="">
          <p:pic>
            <p:nvPicPr>
              <p:cNvPr id="166" name="Encre 165">
                <a:extLst>
                  <a:ext uri="{FF2B5EF4-FFF2-40B4-BE49-F238E27FC236}">
                    <a16:creationId xmlns:a16="http://schemas.microsoft.com/office/drawing/2014/main" id="{62AA984C-0220-B3BF-1FCE-CC6FCE723369}"/>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67" name="Encre 166">
                <a:extLst>
                  <a:ext uri="{FF2B5EF4-FFF2-40B4-BE49-F238E27FC236}">
                    <a16:creationId xmlns:a16="http://schemas.microsoft.com/office/drawing/2014/main" id="{23B30A44-28A5-B1A2-D3A3-2ECA23DE4605}"/>
                  </a:ext>
                </a:extLst>
              </p14:cNvPr>
              <p14:cNvContentPartPr/>
              <p14:nvPr/>
            </p14:nvContentPartPr>
            <p14:xfrm>
              <a:off x="10350528" y="3904179"/>
              <a:ext cx="360" cy="360"/>
            </p14:xfrm>
          </p:contentPart>
        </mc:Choice>
        <mc:Fallback xmlns="">
          <p:pic>
            <p:nvPicPr>
              <p:cNvPr id="167" name="Encre 166">
                <a:extLst>
                  <a:ext uri="{FF2B5EF4-FFF2-40B4-BE49-F238E27FC236}">
                    <a16:creationId xmlns:a16="http://schemas.microsoft.com/office/drawing/2014/main" id="{23B30A44-28A5-B1A2-D3A3-2ECA23DE4605}"/>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68" name="Encre 167">
                <a:extLst>
                  <a:ext uri="{FF2B5EF4-FFF2-40B4-BE49-F238E27FC236}">
                    <a16:creationId xmlns:a16="http://schemas.microsoft.com/office/drawing/2014/main" id="{A42A69C6-A5A8-F398-6CA8-A4538B9071B4}"/>
                  </a:ext>
                </a:extLst>
              </p14:cNvPr>
              <p14:cNvContentPartPr/>
              <p14:nvPr/>
            </p14:nvContentPartPr>
            <p14:xfrm>
              <a:off x="10350528" y="3904179"/>
              <a:ext cx="360" cy="360"/>
            </p14:xfrm>
          </p:contentPart>
        </mc:Choice>
        <mc:Fallback xmlns="">
          <p:pic>
            <p:nvPicPr>
              <p:cNvPr id="168" name="Encre 167">
                <a:extLst>
                  <a:ext uri="{FF2B5EF4-FFF2-40B4-BE49-F238E27FC236}">
                    <a16:creationId xmlns:a16="http://schemas.microsoft.com/office/drawing/2014/main" id="{A42A69C6-A5A8-F398-6CA8-A4538B9071B4}"/>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69" name="Encre 168">
                <a:extLst>
                  <a:ext uri="{FF2B5EF4-FFF2-40B4-BE49-F238E27FC236}">
                    <a16:creationId xmlns:a16="http://schemas.microsoft.com/office/drawing/2014/main" id="{70E7836E-7CF8-678D-A0E1-B75A808FCF99}"/>
                  </a:ext>
                </a:extLst>
              </p14:cNvPr>
              <p14:cNvContentPartPr/>
              <p14:nvPr/>
            </p14:nvContentPartPr>
            <p14:xfrm>
              <a:off x="10350528" y="3904179"/>
              <a:ext cx="360" cy="360"/>
            </p14:xfrm>
          </p:contentPart>
        </mc:Choice>
        <mc:Fallback xmlns="">
          <p:pic>
            <p:nvPicPr>
              <p:cNvPr id="169" name="Encre 168">
                <a:extLst>
                  <a:ext uri="{FF2B5EF4-FFF2-40B4-BE49-F238E27FC236}">
                    <a16:creationId xmlns:a16="http://schemas.microsoft.com/office/drawing/2014/main" id="{70E7836E-7CF8-678D-A0E1-B75A808FCF99}"/>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70" name="Encre 169">
                <a:extLst>
                  <a:ext uri="{FF2B5EF4-FFF2-40B4-BE49-F238E27FC236}">
                    <a16:creationId xmlns:a16="http://schemas.microsoft.com/office/drawing/2014/main" id="{3EF6FEE3-0563-BE0F-A790-669DCFDE2960}"/>
                  </a:ext>
                </a:extLst>
              </p14:cNvPr>
              <p14:cNvContentPartPr/>
              <p14:nvPr/>
            </p14:nvContentPartPr>
            <p14:xfrm>
              <a:off x="10350528" y="3904179"/>
              <a:ext cx="360" cy="360"/>
            </p14:xfrm>
          </p:contentPart>
        </mc:Choice>
        <mc:Fallback xmlns="">
          <p:pic>
            <p:nvPicPr>
              <p:cNvPr id="170" name="Encre 169">
                <a:extLst>
                  <a:ext uri="{FF2B5EF4-FFF2-40B4-BE49-F238E27FC236}">
                    <a16:creationId xmlns:a16="http://schemas.microsoft.com/office/drawing/2014/main" id="{3EF6FEE3-0563-BE0F-A790-669DCFDE2960}"/>
                  </a:ext>
                </a:extLst>
              </p:cNvPr>
              <p:cNvPicPr/>
              <p:nvPr/>
            </p:nvPicPr>
            <p:blipFill>
              <a:blip r:embed="rId51"/>
              <a:stretch>
                <a:fillRect/>
              </a:stretch>
            </p:blipFill>
            <p:spPr>
              <a:xfrm>
                <a:off x="10260528" y="3724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1" name="Encre 170">
                <a:extLst>
                  <a:ext uri="{FF2B5EF4-FFF2-40B4-BE49-F238E27FC236}">
                    <a16:creationId xmlns:a16="http://schemas.microsoft.com/office/drawing/2014/main" id="{80CEDC8B-840B-0F3B-D944-7FE42EF2F820}"/>
                  </a:ext>
                </a:extLst>
              </p14:cNvPr>
              <p14:cNvContentPartPr/>
              <p14:nvPr/>
            </p14:nvContentPartPr>
            <p14:xfrm>
              <a:off x="10209048" y="3896619"/>
              <a:ext cx="360" cy="360"/>
            </p14:xfrm>
          </p:contentPart>
        </mc:Choice>
        <mc:Fallback xmlns="">
          <p:pic>
            <p:nvPicPr>
              <p:cNvPr id="171" name="Encre 170">
                <a:extLst>
                  <a:ext uri="{FF2B5EF4-FFF2-40B4-BE49-F238E27FC236}">
                    <a16:creationId xmlns:a16="http://schemas.microsoft.com/office/drawing/2014/main" id="{80CEDC8B-840B-0F3B-D944-7FE42EF2F820}"/>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2" name="Encre 171">
                <a:extLst>
                  <a:ext uri="{FF2B5EF4-FFF2-40B4-BE49-F238E27FC236}">
                    <a16:creationId xmlns:a16="http://schemas.microsoft.com/office/drawing/2014/main" id="{4926FF51-9B5F-5BEF-B7CC-428B90E7A461}"/>
                  </a:ext>
                </a:extLst>
              </p14:cNvPr>
              <p14:cNvContentPartPr/>
              <p14:nvPr/>
            </p14:nvContentPartPr>
            <p14:xfrm>
              <a:off x="10209048" y="3896619"/>
              <a:ext cx="360" cy="360"/>
            </p14:xfrm>
          </p:contentPart>
        </mc:Choice>
        <mc:Fallback xmlns="">
          <p:pic>
            <p:nvPicPr>
              <p:cNvPr id="172" name="Encre 171">
                <a:extLst>
                  <a:ext uri="{FF2B5EF4-FFF2-40B4-BE49-F238E27FC236}">
                    <a16:creationId xmlns:a16="http://schemas.microsoft.com/office/drawing/2014/main" id="{4926FF51-9B5F-5BEF-B7CC-428B90E7A461}"/>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73" name="Encre 172">
                <a:extLst>
                  <a:ext uri="{FF2B5EF4-FFF2-40B4-BE49-F238E27FC236}">
                    <a16:creationId xmlns:a16="http://schemas.microsoft.com/office/drawing/2014/main" id="{2C6F70C8-4E52-B64C-50F1-682B924BDD39}"/>
                  </a:ext>
                </a:extLst>
              </p14:cNvPr>
              <p14:cNvContentPartPr/>
              <p14:nvPr/>
            </p14:nvContentPartPr>
            <p14:xfrm>
              <a:off x="10209048" y="3896619"/>
              <a:ext cx="360" cy="360"/>
            </p14:xfrm>
          </p:contentPart>
        </mc:Choice>
        <mc:Fallback xmlns="">
          <p:pic>
            <p:nvPicPr>
              <p:cNvPr id="173" name="Encre 172">
                <a:extLst>
                  <a:ext uri="{FF2B5EF4-FFF2-40B4-BE49-F238E27FC236}">
                    <a16:creationId xmlns:a16="http://schemas.microsoft.com/office/drawing/2014/main" id="{2C6F70C8-4E52-B64C-50F1-682B924BDD39}"/>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4" name="Encre 173">
                <a:extLst>
                  <a:ext uri="{FF2B5EF4-FFF2-40B4-BE49-F238E27FC236}">
                    <a16:creationId xmlns:a16="http://schemas.microsoft.com/office/drawing/2014/main" id="{7F61DDC8-55E7-EBA5-729F-87AFEB4F5332}"/>
                  </a:ext>
                </a:extLst>
              </p14:cNvPr>
              <p14:cNvContentPartPr/>
              <p14:nvPr/>
            </p14:nvContentPartPr>
            <p14:xfrm>
              <a:off x="10209048" y="3896619"/>
              <a:ext cx="360" cy="360"/>
            </p14:xfrm>
          </p:contentPart>
        </mc:Choice>
        <mc:Fallback xmlns="">
          <p:pic>
            <p:nvPicPr>
              <p:cNvPr id="174" name="Encre 173">
                <a:extLst>
                  <a:ext uri="{FF2B5EF4-FFF2-40B4-BE49-F238E27FC236}">
                    <a16:creationId xmlns:a16="http://schemas.microsoft.com/office/drawing/2014/main" id="{7F61DDC8-55E7-EBA5-729F-87AFEB4F5332}"/>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5" name="Encre 174">
                <a:extLst>
                  <a:ext uri="{FF2B5EF4-FFF2-40B4-BE49-F238E27FC236}">
                    <a16:creationId xmlns:a16="http://schemas.microsoft.com/office/drawing/2014/main" id="{7630BF5C-FDEF-9500-8958-D252CA209EBE}"/>
                  </a:ext>
                </a:extLst>
              </p14:cNvPr>
              <p14:cNvContentPartPr/>
              <p14:nvPr/>
            </p14:nvContentPartPr>
            <p14:xfrm>
              <a:off x="10209048" y="3896619"/>
              <a:ext cx="360" cy="360"/>
            </p14:xfrm>
          </p:contentPart>
        </mc:Choice>
        <mc:Fallback xmlns="">
          <p:pic>
            <p:nvPicPr>
              <p:cNvPr id="175" name="Encre 174">
                <a:extLst>
                  <a:ext uri="{FF2B5EF4-FFF2-40B4-BE49-F238E27FC236}">
                    <a16:creationId xmlns:a16="http://schemas.microsoft.com/office/drawing/2014/main" id="{7630BF5C-FDEF-9500-8958-D252CA209EBE}"/>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6" name="Encre 175">
                <a:extLst>
                  <a:ext uri="{FF2B5EF4-FFF2-40B4-BE49-F238E27FC236}">
                    <a16:creationId xmlns:a16="http://schemas.microsoft.com/office/drawing/2014/main" id="{E496CFE1-6C77-F4F5-F1DB-6BAFEDF5147C}"/>
                  </a:ext>
                </a:extLst>
              </p14:cNvPr>
              <p14:cNvContentPartPr/>
              <p14:nvPr/>
            </p14:nvContentPartPr>
            <p14:xfrm>
              <a:off x="10209048" y="3896619"/>
              <a:ext cx="360" cy="360"/>
            </p14:xfrm>
          </p:contentPart>
        </mc:Choice>
        <mc:Fallback xmlns="">
          <p:pic>
            <p:nvPicPr>
              <p:cNvPr id="176" name="Encre 175">
                <a:extLst>
                  <a:ext uri="{FF2B5EF4-FFF2-40B4-BE49-F238E27FC236}">
                    <a16:creationId xmlns:a16="http://schemas.microsoft.com/office/drawing/2014/main" id="{E496CFE1-6C77-F4F5-F1DB-6BAFEDF5147C}"/>
                  </a:ext>
                </a:extLst>
              </p:cNvPr>
              <p:cNvPicPr/>
              <p:nvPr/>
            </p:nvPicPr>
            <p:blipFill>
              <a:blip r:embed="rId51"/>
              <a:stretch>
                <a:fillRect/>
              </a:stretch>
            </p:blipFill>
            <p:spPr>
              <a:xfrm>
                <a:off x="1011940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77" name="Encre 176">
                <a:extLst>
                  <a:ext uri="{FF2B5EF4-FFF2-40B4-BE49-F238E27FC236}">
                    <a16:creationId xmlns:a16="http://schemas.microsoft.com/office/drawing/2014/main" id="{249B31E3-6A4D-D5BD-E9C2-540C08851568}"/>
                  </a:ext>
                </a:extLst>
              </p14:cNvPr>
              <p14:cNvContentPartPr/>
              <p14:nvPr/>
            </p14:nvContentPartPr>
            <p14:xfrm>
              <a:off x="10084128" y="3896259"/>
              <a:ext cx="360" cy="360"/>
            </p14:xfrm>
          </p:contentPart>
        </mc:Choice>
        <mc:Fallback xmlns="">
          <p:pic>
            <p:nvPicPr>
              <p:cNvPr id="177" name="Encre 176">
                <a:extLst>
                  <a:ext uri="{FF2B5EF4-FFF2-40B4-BE49-F238E27FC236}">
                    <a16:creationId xmlns:a16="http://schemas.microsoft.com/office/drawing/2014/main" id="{249B31E3-6A4D-D5BD-E9C2-540C08851568}"/>
                  </a:ext>
                </a:extLst>
              </p:cNvPr>
              <p:cNvPicPr/>
              <p:nvPr/>
            </p:nvPicPr>
            <p:blipFill>
              <a:blip r:embed="rId51"/>
              <a:stretch>
                <a:fillRect/>
              </a:stretch>
            </p:blipFill>
            <p:spPr>
              <a:xfrm>
                <a:off x="9994128" y="37162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8" name="Encre 177">
                <a:extLst>
                  <a:ext uri="{FF2B5EF4-FFF2-40B4-BE49-F238E27FC236}">
                    <a16:creationId xmlns:a16="http://schemas.microsoft.com/office/drawing/2014/main" id="{B83FBA11-0759-EC7E-BBBB-5CC6DFF4E961}"/>
                  </a:ext>
                </a:extLst>
              </p14:cNvPr>
              <p14:cNvContentPartPr/>
              <p14:nvPr/>
            </p14:nvContentPartPr>
            <p14:xfrm>
              <a:off x="10084128" y="3896259"/>
              <a:ext cx="360" cy="360"/>
            </p14:xfrm>
          </p:contentPart>
        </mc:Choice>
        <mc:Fallback xmlns="">
          <p:pic>
            <p:nvPicPr>
              <p:cNvPr id="178" name="Encre 177">
                <a:extLst>
                  <a:ext uri="{FF2B5EF4-FFF2-40B4-BE49-F238E27FC236}">
                    <a16:creationId xmlns:a16="http://schemas.microsoft.com/office/drawing/2014/main" id="{B83FBA11-0759-EC7E-BBBB-5CC6DFF4E961}"/>
                  </a:ext>
                </a:extLst>
              </p:cNvPr>
              <p:cNvPicPr/>
              <p:nvPr/>
            </p:nvPicPr>
            <p:blipFill>
              <a:blip r:embed="rId51"/>
              <a:stretch>
                <a:fillRect/>
              </a:stretch>
            </p:blipFill>
            <p:spPr>
              <a:xfrm>
                <a:off x="9994128" y="37162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79" name="Encre 178">
                <a:extLst>
                  <a:ext uri="{FF2B5EF4-FFF2-40B4-BE49-F238E27FC236}">
                    <a16:creationId xmlns:a16="http://schemas.microsoft.com/office/drawing/2014/main" id="{ABA50F31-7396-A004-5284-11545A82470E}"/>
                  </a:ext>
                </a:extLst>
              </p14:cNvPr>
              <p14:cNvContentPartPr/>
              <p14:nvPr/>
            </p14:nvContentPartPr>
            <p14:xfrm>
              <a:off x="10084128" y="3896259"/>
              <a:ext cx="360" cy="360"/>
            </p14:xfrm>
          </p:contentPart>
        </mc:Choice>
        <mc:Fallback xmlns="">
          <p:pic>
            <p:nvPicPr>
              <p:cNvPr id="179" name="Encre 178">
                <a:extLst>
                  <a:ext uri="{FF2B5EF4-FFF2-40B4-BE49-F238E27FC236}">
                    <a16:creationId xmlns:a16="http://schemas.microsoft.com/office/drawing/2014/main" id="{ABA50F31-7396-A004-5284-11545A82470E}"/>
                  </a:ext>
                </a:extLst>
              </p:cNvPr>
              <p:cNvPicPr/>
              <p:nvPr/>
            </p:nvPicPr>
            <p:blipFill>
              <a:blip r:embed="rId51"/>
              <a:stretch>
                <a:fillRect/>
              </a:stretch>
            </p:blipFill>
            <p:spPr>
              <a:xfrm>
                <a:off x="9994128" y="37162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80" name="Encre 179">
                <a:extLst>
                  <a:ext uri="{FF2B5EF4-FFF2-40B4-BE49-F238E27FC236}">
                    <a16:creationId xmlns:a16="http://schemas.microsoft.com/office/drawing/2014/main" id="{6558682C-AF43-B46C-CDFF-85D6E0F9A219}"/>
                  </a:ext>
                </a:extLst>
              </p14:cNvPr>
              <p14:cNvContentPartPr/>
              <p14:nvPr/>
            </p14:nvContentPartPr>
            <p14:xfrm>
              <a:off x="10003848" y="3896259"/>
              <a:ext cx="360" cy="360"/>
            </p14:xfrm>
          </p:contentPart>
        </mc:Choice>
        <mc:Fallback xmlns="">
          <p:pic>
            <p:nvPicPr>
              <p:cNvPr id="180" name="Encre 179">
                <a:extLst>
                  <a:ext uri="{FF2B5EF4-FFF2-40B4-BE49-F238E27FC236}">
                    <a16:creationId xmlns:a16="http://schemas.microsoft.com/office/drawing/2014/main" id="{6558682C-AF43-B46C-CDFF-85D6E0F9A219}"/>
                  </a:ext>
                </a:extLst>
              </p:cNvPr>
              <p:cNvPicPr/>
              <p:nvPr/>
            </p:nvPicPr>
            <p:blipFill>
              <a:blip r:embed="rId51"/>
              <a:stretch>
                <a:fillRect/>
              </a:stretch>
            </p:blipFill>
            <p:spPr>
              <a:xfrm>
                <a:off x="991384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81" name="Encre 180">
                <a:extLst>
                  <a:ext uri="{FF2B5EF4-FFF2-40B4-BE49-F238E27FC236}">
                    <a16:creationId xmlns:a16="http://schemas.microsoft.com/office/drawing/2014/main" id="{F99383E4-8943-0DFC-7705-009AAD5815B5}"/>
                  </a:ext>
                </a:extLst>
              </p14:cNvPr>
              <p14:cNvContentPartPr/>
              <p14:nvPr/>
            </p14:nvContentPartPr>
            <p14:xfrm>
              <a:off x="10003848" y="3896259"/>
              <a:ext cx="360" cy="360"/>
            </p14:xfrm>
          </p:contentPart>
        </mc:Choice>
        <mc:Fallback xmlns="">
          <p:pic>
            <p:nvPicPr>
              <p:cNvPr id="181" name="Encre 180">
                <a:extLst>
                  <a:ext uri="{FF2B5EF4-FFF2-40B4-BE49-F238E27FC236}">
                    <a16:creationId xmlns:a16="http://schemas.microsoft.com/office/drawing/2014/main" id="{F99383E4-8943-0DFC-7705-009AAD5815B5}"/>
                  </a:ext>
                </a:extLst>
              </p:cNvPr>
              <p:cNvPicPr/>
              <p:nvPr/>
            </p:nvPicPr>
            <p:blipFill>
              <a:blip r:embed="rId51"/>
              <a:stretch>
                <a:fillRect/>
              </a:stretch>
            </p:blipFill>
            <p:spPr>
              <a:xfrm>
                <a:off x="991384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82" name="Encre 181">
                <a:extLst>
                  <a:ext uri="{FF2B5EF4-FFF2-40B4-BE49-F238E27FC236}">
                    <a16:creationId xmlns:a16="http://schemas.microsoft.com/office/drawing/2014/main" id="{FDD72B7F-9E30-ED62-EE01-9472DFDD4AA4}"/>
                  </a:ext>
                </a:extLst>
              </p14:cNvPr>
              <p14:cNvContentPartPr/>
              <p14:nvPr/>
            </p14:nvContentPartPr>
            <p14:xfrm>
              <a:off x="10003848" y="3896259"/>
              <a:ext cx="360" cy="360"/>
            </p14:xfrm>
          </p:contentPart>
        </mc:Choice>
        <mc:Fallback xmlns="">
          <p:pic>
            <p:nvPicPr>
              <p:cNvPr id="182" name="Encre 181">
                <a:extLst>
                  <a:ext uri="{FF2B5EF4-FFF2-40B4-BE49-F238E27FC236}">
                    <a16:creationId xmlns:a16="http://schemas.microsoft.com/office/drawing/2014/main" id="{FDD72B7F-9E30-ED62-EE01-9472DFDD4AA4}"/>
                  </a:ext>
                </a:extLst>
              </p:cNvPr>
              <p:cNvPicPr/>
              <p:nvPr/>
            </p:nvPicPr>
            <p:blipFill>
              <a:blip r:embed="rId51"/>
              <a:stretch>
                <a:fillRect/>
              </a:stretch>
            </p:blipFill>
            <p:spPr>
              <a:xfrm>
                <a:off x="9913848" y="371661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83" name="Encre 182">
                <a:extLst>
                  <a:ext uri="{FF2B5EF4-FFF2-40B4-BE49-F238E27FC236}">
                    <a16:creationId xmlns:a16="http://schemas.microsoft.com/office/drawing/2014/main" id="{62FC8AE3-4F45-F630-94A1-81FCAB6C0595}"/>
                  </a:ext>
                </a:extLst>
              </p14:cNvPr>
              <p14:cNvContentPartPr/>
              <p14:nvPr/>
            </p14:nvContentPartPr>
            <p14:xfrm>
              <a:off x="10111848" y="3888699"/>
              <a:ext cx="360" cy="360"/>
            </p14:xfrm>
          </p:contentPart>
        </mc:Choice>
        <mc:Fallback xmlns="">
          <p:pic>
            <p:nvPicPr>
              <p:cNvPr id="183" name="Encre 182">
                <a:extLst>
                  <a:ext uri="{FF2B5EF4-FFF2-40B4-BE49-F238E27FC236}">
                    <a16:creationId xmlns:a16="http://schemas.microsoft.com/office/drawing/2014/main" id="{62FC8AE3-4F45-F630-94A1-81FCAB6C0595}"/>
                  </a:ext>
                </a:extLst>
              </p:cNvPr>
              <p:cNvPicPr/>
              <p:nvPr/>
            </p:nvPicPr>
            <p:blipFill>
              <a:blip r:embed="rId51"/>
              <a:stretch>
                <a:fillRect/>
              </a:stretch>
            </p:blipFill>
            <p:spPr>
              <a:xfrm>
                <a:off x="10022208" y="3708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84" name="Encre 183">
                <a:extLst>
                  <a:ext uri="{FF2B5EF4-FFF2-40B4-BE49-F238E27FC236}">
                    <a16:creationId xmlns:a16="http://schemas.microsoft.com/office/drawing/2014/main" id="{912E66B4-D915-62A8-7A79-1BA757F28A57}"/>
                  </a:ext>
                </a:extLst>
              </p14:cNvPr>
              <p14:cNvContentPartPr/>
              <p14:nvPr/>
            </p14:nvContentPartPr>
            <p14:xfrm>
              <a:off x="10041288" y="3890139"/>
              <a:ext cx="360" cy="360"/>
            </p14:xfrm>
          </p:contentPart>
        </mc:Choice>
        <mc:Fallback xmlns="">
          <p:pic>
            <p:nvPicPr>
              <p:cNvPr id="184" name="Encre 183">
                <a:extLst>
                  <a:ext uri="{FF2B5EF4-FFF2-40B4-BE49-F238E27FC236}">
                    <a16:creationId xmlns:a16="http://schemas.microsoft.com/office/drawing/2014/main" id="{912E66B4-D915-62A8-7A79-1BA757F28A57}"/>
                  </a:ext>
                </a:extLst>
              </p:cNvPr>
              <p:cNvPicPr/>
              <p:nvPr/>
            </p:nvPicPr>
            <p:blipFill>
              <a:blip r:embed="rId51"/>
              <a:stretch>
                <a:fillRect/>
              </a:stretch>
            </p:blipFill>
            <p:spPr>
              <a:xfrm>
                <a:off x="9951648" y="3710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85" name="Encre 184">
                <a:extLst>
                  <a:ext uri="{FF2B5EF4-FFF2-40B4-BE49-F238E27FC236}">
                    <a16:creationId xmlns:a16="http://schemas.microsoft.com/office/drawing/2014/main" id="{F64BE1C6-D58B-54E0-D841-4951B5578258}"/>
                  </a:ext>
                </a:extLst>
              </p14:cNvPr>
              <p14:cNvContentPartPr/>
              <p14:nvPr/>
            </p14:nvContentPartPr>
            <p14:xfrm>
              <a:off x="9998808" y="3890139"/>
              <a:ext cx="360" cy="360"/>
            </p14:xfrm>
          </p:contentPart>
        </mc:Choice>
        <mc:Fallback xmlns="">
          <p:pic>
            <p:nvPicPr>
              <p:cNvPr id="185" name="Encre 184">
                <a:extLst>
                  <a:ext uri="{FF2B5EF4-FFF2-40B4-BE49-F238E27FC236}">
                    <a16:creationId xmlns:a16="http://schemas.microsoft.com/office/drawing/2014/main" id="{F64BE1C6-D58B-54E0-D841-4951B5578258}"/>
                  </a:ext>
                </a:extLst>
              </p:cNvPr>
              <p:cNvPicPr/>
              <p:nvPr/>
            </p:nvPicPr>
            <p:blipFill>
              <a:blip r:embed="rId51"/>
              <a:stretch>
                <a:fillRect/>
              </a:stretch>
            </p:blipFill>
            <p:spPr>
              <a:xfrm>
                <a:off x="9909168" y="3710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86" name="Encre 185">
                <a:extLst>
                  <a:ext uri="{FF2B5EF4-FFF2-40B4-BE49-F238E27FC236}">
                    <a16:creationId xmlns:a16="http://schemas.microsoft.com/office/drawing/2014/main" id="{8BBE45BD-78E8-BB23-AB58-C7E2AFA1AE98}"/>
                  </a:ext>
                </a:extLst>
              </p14:cNvPr>
              <p14:cNvContentPartPr/>
              <p14:nvPr/>
            </p14:nvContentPartPr>
            <p14:xfrm>
              <a:off x="9950928" y="3890139"/>
              <a:ext cx="360" cy="360"/>
            </p14:xfrm>
          </p:contentPart>
        </mc:Choice>
        <mc:Fallback xmlns="">
          <p:pic>
            <p:nvPicPr>
              <p:cNvPr id="186" name="Encre 185">
                <a:extLst>
                  <a:ext uri="{FF2B5EF4-FFF2-40B4-BE49-F238E27FC236}">
                    <a16:creationId xmlns:a16="http://schemas.microsoft.com/office/drawing/2014/main" id="{8BBE45BD-78E8-BB23-AB58-C7E2AFA1AE98}"/>
                  </a:ext>
                </a:extLst>
              </p:cNvPr>
              <p:cNvPicPr/>
              <p:nvPr/>
            </p:nvPicPr>
            <p:blipFill>
              <a:blip r:embed="rId51"/>
              <a:stretch>
                <a:fillRect/>
              </a:stretch>
            </p:blipFill>
            <p:spPr>
              <a:xfrm>
                <a:off x="9861288" y="371013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87" name="Encre 186">
                <a:extLst>
                  <a:ext uri="{FF2B5EF4-FFF2-40B4-BE49-F238E27FC236}">
                    <a16:creationId xmlns:a16="http://schemas.microsoft.com/office/drawing/2014/main" id="{4264D3A0-69CC-F78C-9B39-327A5FBB4487}"/>
                  </a:ext>
                </a:extLst>
              </p14:cNvPr>
              <p14:cNvContentPartPr/>
              <p14:nvPr/>
            </p14:nvContentPartPr>
            <p14:xfrm>
              <a:off x="11003928" y="3849819"/>
              <a:ext cx="360" cy="360"/>
            </p14:xfrm>
          </p:contentPart>
        </mc:Choice>
        <mc:Fallback xmlns="">
          <p:pic>
            <p:nvPicPr>
              <p:cNvPr id="187" name="Encre 186">
                <a:extLst>
                  <a:ext uri="{FF2B5EF4-FFF2-40B4-BE49-F238E27FC236}">
                    <a16:creationId xmlns:a16="http://schemas.microsoft.com/office/drawing/2014/main" id="{4264D3A0-69CC-F78C-9B39-327A5FBB4487}"/>
                  </a:ext>
                </a:extLst>
              </p:cNvPr>
              <p:cNvPicPr/>
              <p:nvPr/>
            </p:nvPicPr>
            <p:blipFill>
              <a:blip r:embed="rId51"/>
              <a:stretch>
                <a:fillRect/>
              </a:stretch>
            </p:blipFill>
            <p:spPr>
              <a:xfrm>
                <a:off x="10914288" y="3670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88" name="Encre 187">
                <a:extLst>
                  <a:ext uri="{FF2B5EF4-FFF2-40B4-BE49-F238E27FC236}">
                    <a16:creationId xmlns:a16="http://schemas.microsoft.com/office/drawing/2014/main" id="{FBFADA32-348D-F154-2E65-AB9AAD79EDD8}"/>
                  </a:ext>
                </a:extLst>
              </p14:cNvPr>
              <p14:cNvContentPartPr/>
              <p14:nvPr/>
            </p14:nvContentPartPr>
            <p14:xfrm>
              <a:off x="11003928" y="3849819"/>
              <a:ext cx="360" cy="360"/>
            </p14:xfrm>
          </p:contentPart>
        </mc:Choice>
        <mc:Fallback xmlns="">
          <p:pic>
            <p:nvPicPr>
              <p:cNvPr id="188" name="Encre 187">
                <a:extLst>
                  <a:ext uri="{FF2B5EF4-FFF2-40B4-BE49-F238E27FC236}">
                    <a16:creationId xmlns:a16="http://schemas.microsoft.com/office/drawing/2014/main" id="{FBFADA32-348D-F154-2E65-AB9AAD79EDD8}"/>
                  </a:ext>
                </a:extLst>
              </p:cNvPr>
              <p:cNvPicPr/>
              <p:nvPr/>
            </p:nvPicPr>
            <p:blipFill>
              <a:blip r:embed="rId51"/>
              <a:stretch>
                <a:fillRect/>
              </a:stretch>
            </p:blipFill>
            <p:spPr>
              <a:xfrm>
                <a:off x="10914288" y="3670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89" name="Encre 188">
                <a:extLst>
                  <a:ext uri="{FF2B5EF4-FFF2-40B4-BE49-F238E27FC236}">
                    <a16:creationId xmlns:a16="http://schemas.microsoft.com/office/drawing/2014/main" id="{377F94B6-0F91-099F-0180-2DC89BA126C2}"/>
                  </a:ext>
                </a:extLst>
              </p14:cNvPr>
              <p14:cNvContentPartPr/>
              <p14:nvPr/>
            </p14:nvContentPartPr>
            <p14:xfrm>
              <a:off x="11003928" y="3849819"/>
              <a:ext cx="360" cy="360"/>
            </p14:xfrm>
          </p:contentPart>
        </mc:Choice>
        <mc:Fallback xmlns="">
          <p:pic>
            <p:nvPicPr>
              <p:cNvPr id="189" name="Encre 188">
                <a:extLst>
                  <a:ext uri="{FF2B5EF4-FFF2-40B4-BE49-F238E27FC236}">
                    <a16:creationId xmlns:a16="http://schemas.microsoft.com/office/drawing/2014/main" id="{377F94B6-0F91-099F-0180-2DC89BA126C2}"/>
                  </a:ext>
                </a:extLst>
              </p:cNvPr>
              <p:cNvPicPr/>
              <p:nvPr/>
            </p:nvPicPr>
            <p:blipFill>
              <a:blip r:embed="rId51"/>
              <a:stretch>
                <a:fillRect/>
              </a:stretch>
            </p:blipFill>
            <p:spPr>
              <a:xfrm>
                <a:off x="10914288" y="3670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90" name="Encre 189">
                <a:extLst>
                  <a:ext uri="{FF2B5EF4-FFF2-40B4-BE49-F238E27FC236}">
                    <a16:creationId xmlns:a16="http://schemas.microsoft.com/office/drawing/2014/main" id="{29A28C59-655D-DF4C-1AAC-048ACD7D61A6}"/>
                  </a:ext>
                </a:extLst>
              </p14:cNvPr>
              <p14:cNvContentPartPr/>
              <p14:nvPr/>
            </p14:nvContentPartPr>
            <p14:xfrm>
              <a:off x="11003928" y="3849819"/>
              <a:ext cx="360" cy="360"/>
            </p14:xfrm>
          </p:contentPart>
        </mc:Choice>
        <mc:Fallback xmlns="">
          <p:pic>
            <p:nvPicPr>
              <p:cNvPr id="190" name="Encre 189">
                <a:extLst>
                  <a:ext uri="{FF2B5EF4-FFF2-40B4-BE49-F238E27FC236}">
                    <a16:creationId xmlns:a16="http://schemas.microsoft.com/office/drawing/2014/main" id="{29A28C59-655D-DF4C-1AAC-048ACD7D61A6}"/>
                  </a:ext>
                </a:extLst>
              </p:cNvPr>
              <p:cNvPicPr/>
              <p:nvPr/>
            </p:nvPicPr>
            <p:blipFill>
              <a:blip r:embed="rId51"/>
              <a:stretch>
                <a:fillRect/>
              </a:stretch>
            </p:blipFill>
            <p:spPr>
              <a:xfrm>
                <a:off x="10914288" y="3670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91" name="Encre 190">
                <a:extLst>
                  <a:ext uri="{FF2B5EF4-FFF2-40B4-BE49-F238E27FC236}">
                    <a16:creationId xmlns:a16="http://schemas.microsoft.com/office/drawing/2014/main" id="{03963BB7-352A-BA55-32D7-E84FB6EE8B6A}"/>
                  </a:ext>
                </a:extLst>
              </p14:cNvPr>
              <p14:cNvContentPartPr/>
              <p14:nvPr/>
            </p14:nvContentPartPr>
            <p14:xfrm>
              <a:off x="11003928" y="3849819"/>
              <a:ext cx="360" cy="360"/>
            </p14:xfrm>
          </p:contentPart>
        </mc:Choice>
        <mc:Fallback xmlns="">
          <p:pic>
            <p:nvPicPr>
              <p:cNvPr id="191" name="Encre 190">
                <a:extLst>
                  <a:ext uri="{FF2B5EF4-FFF2-40B4-BE49-F238E27FC236}">
                    <a16:creationId xmlns:a16="http://schemas.microsoft.com/office/drawing/2014/main" id="{03963BB7-352A-BA55-32D7-E84FB6EE8B6A}"/>
                  </a:ext>
                </a:extLst>
              </p:cNvPr>
              <p:cNvPicPr/>
              <p:nvPr/>
            </p:nvPicPr>
            <p:blipFill>
              <a:blip r:embed="rId51"/>
              <a:stretch>
                <a:fillRect/>
              </a:stretch>
            </p:blipFill>
            <p:spPr>
              <a:xfrm>
                <a:off x="10914288" y="36701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92" name="Encre 191">
                <a:extLst>
                  <a:ext uri="{FF2B5EF4-FFF2-40B4-BE49-F238E27FC236}">
                    <a16:creationId xmlns:a16="http://schemas.microsoft.com/office/drawing/2014/main" id="{4879F4CD-A62C-F6C9-1567-0A3212C0641F}"/>
                  </a:ext>
                </a:extLst>
              </p14:cNvPr>
              <p14:cNvContentPartPr/>
              <p14:nvPr/>
            </p14:nvContentPartPr>
            <p14:xfrm>
              <a:off x="11145768" y="3853059"/>
              <a:ext cx="360" cy="360"/>
            </p14:xfrm>
          </p:contentPart>
        </mc:Choice>
        <mc:Fallback xmlns="">
          <p:pic>
            <p:nvPicPr>
              <p:cNvPr id="192" name="Encre 191">
                <a:extLst>
                  <a:ext uri="{FF2B5EF4-FFF2-40B4-BE49-F238E27FC236}">
                    <a16:creationId xmlns:a16="http://schemas.microsoft.com/office/drawing/2014/main" id="{4879F4CD-A62C-F6C9-1567-0A3212C0641F}"/>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93" name="Encre 192">
                <a:extLst>
                  <a:ext uri="{FF2B5EF4-FFF2-40B4-BE49-F238E27FC236}">
                    <a16:creationId xmlns:a16="http://schemas.microsoft.com/office/drawing/2014/main" id="{3817BA43-2DE4-773C-C4BD-462E90B2746D}"/>
                  </a:ext>
                </a:extLst>
              </p14:cNvPr>
              <p14:cNvContentPartPr/>
              <p14:nvPr/>
            </p14:nvContentPartPr>
            <p14:xfrm>
              <a:off x="11145768" y="3853059"/>
              <a:ext cx="360" cy="360"/>
            </p14:xfrm>
          </p:contentPart>
        </mc:Choice>
        <mc:Fallback xmlns="">
          <p:pic>
            <p:nvPicPr>
              <p:cNvPr id="193" name="Encre 192">
                <a:extLst>
                  <a:ext uri="{FF2B5EF4-FFF2-40B4-BE49-F238E27FC236}">
                    <a16:creationId xmlns:a16="http://schemas.microsoft.com/office/drawing/2014/main" id="{3817BA43-2DE4-773C-C4BD-462E90B2746D}"/>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94" name="Encre 193">
                <a:extLst>
                  <a:ext uri="{FF2B5EF4-FFF2-40B4-BE49-F238E27FC236}">
                    <a16:creationId xmlns:a16="http://schemas.microsoft.com/office/drawing/2014/main" id="{937E020C-6D9D-EF76-8977-B2A6D5F944EA}"/>
                  </a:ext>
                </a:extLst>
              </p14:cNvPr>
              <p14:cNvContentPartPr/>
              <p14:nvPr/>
            </p14:nvContentPartPr>
            <p14:xfrm>
              <a:off x="11145768" y="3853059"/>
              <a:ext cx="360" cy="360"/>
            </p14:xfrm>
          </p:contentPart>
        </mc:Choice>
        <mc:Fallback xmlns="">
          <p:pic>
            <p:nvPicPr>
              <p:cNvPr id="194" name="Encre 193">
                <a:extLst>
                  <a:ext uri="{FF2B5EF4-FFF2-40B4-BE49-F238E27FC236}">
                    <a16:creationId xmlns:a16="http://schemas.microsoft.com/office/drawing/2014/main" id="{937E020C-6D9D-EF76-8977-B2A6D5F944EA}"/>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95" name="Encre 194">
                <a:extLst>
                  <a:ext uri="{FF2B5EF4-FFF2-40B4-BE49-F238E27FC236}">
                    <a16:creationId xmlns:a16="http://schemas.microsoft.com/office/drawing/2014/main" id="{008E89F3-9C0E-48D5-A1C2-4C150EE75D90}"/>
                  </a:ext>
                </a:extLst>
              </p14:cNvPr>
              <p14:cNvContentPartPr/>
              <p14:nvPr/>
            </p14:nvContentPartPr>
            <p14:xfrm>
              <a:off x="11145768" y="3853059"/>
              <a:ext cx="360" cy="360"/>
            </p14:xfrm>
          </p:contentPart>
        </mc:Choice>
        <mc:Fallback xmlns="">
          <p:pic>
            <p:nvPicPr>
              <p:cNvPr id="195" name="Encre 194">
                <a:extLst>
                  <a:ext uri="{FF2B5EF4-FFF2-40B4-BE49-F238E27FC236}">
                    <a16:creationId xmlns:a16="http://schemas.microsoft.com/office/drawing/2014/main" id="{008E89F3-9C0E-48D5-A1C2-4C150EE75D90}"/>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96" name="Encre 195">
                <a:extLst>
                  <a:ext uri="{FF2B5EF4-FFF2-40B4-BE49-F238E27FC236}">
                    <a16:creationId xmlns:a16="http://schemas.microsoft.com/office/drawing/2014/main" id="{706C443F-9291-E897-E888-508652ADBB82}"/>
                  </a:ext>
                </a:extLst>
              </p14:cNvPr>
              <p14:cNvContentPartPr/>
              <p14:nvPr/>
            </p14:nvContentPartPr>
            <p14:xfrm>
              <a:off x="11145768" y="3853059"/>
              <a:ext cx="360" cy="360"/>
            </p14:xfrm>
          </p:contentPart>
        </mc:Choice>
        <mc:Fallback xmlns="">
          <p:pic>
            <p:nvPicPr>
              <p:cNvPr id="196" name="Encre 195">
                <a:extLst>
                  <a:ext uri="{FF2B5EF4-FFF2-40B4-BE49-F238E27FC236}">
                    <a16:creationId xmlns:a16="http://schemas.microsoft.com/office/drawing/2014/main" id="{706C443F-9291-E897-E888-508652ADBB82}"/>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97" name="Encre 196">
                <a:extLst>
                  <a:ext uri="{FF2B5EF4-FFF2-40B4-BE49-F238E27FC236}">
                    <a16:creationId xmlns:a16="http://schemas.microsoft.com/office/drawing/2014/main" id="{75093978-6223-3137-E1F3-8047CB536CF4}"/>
                  </a:ext>
                </a:extLst>
              </p14:cNvPr>
              <p14:cNvContentPartPr/>
              <p14:nvPr/>
            </p14:nvContentPartPr>
            <p14:xfrm>
              <a:off x="11145768" y="3853059"/>
              <a:ext cx="360" cy="360"/>
            </p14:xfrm>
          </p:contentPart>
        </mc:Choice>
        <mc:Fallback xmlns="">
          <p:pic>
            <p:nvPicPr>
              <p:cNvPr id="197" name="Encre 196">
                <a:extLst>
                  <a:ext uri="{FF2B5EF4-FFF2-40B4-BE49-F238E27FC236}">
                    <a16:creationId xmlns:a16="http://schemas.microsoft.com/office/drawing/2014/main" id="{75093978-6223-3137-E1F3-8047CB536CF4}"/>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98" name="Encre 197">
                <a:extLst>
                  <a:ext uri="{FF2B5EF4-FFF2-40B4-BE49-F238E27FC236}">
                    <a16:creationId xmlns:a16="http://schemas.microsoft.com/office/drawing/2014/main" id="{C0EDCB48-E3CF-4235-B6A0-01E32B08B395}"/>
                  </a:ext>
                </a:extLst>
              </p14:cNvPr>
              <p14:cNvContentPartPr/>
              <p14:nvPr/>
            </p14:nvContentPartPr>
            <p14:xfrm>
              <a:off x="11145768" y="3853059"/>
              <a:ext cx="360" cy="360"/>
            </p14:xfrm>
          </p:contentPart>
        </mc:Choice>
        <mc:Fallback xmlns="">
          <p:pic>
            <p:nvPicPr>
              <p:cNvPr id="198" name="Encre 197">
                <a:extLst>
                  <a:ext uri="{FF2B5EF4-FFF2-40B4-BE49-F238E27FC236}">
                    <a16:creationId xmlns:a16="http://schemas.microsoft.com/office/drawing/2014/main" id="{C0EDCB48-E3CF-4235-B6A0-01E32B08B395}"/>
                  </a:ext>
                </a:extLst>
              </p:cNvPr>
              <p:cNvPicPr/>
              <p:nvPr/>
            </p:nvPicPr>
            <p:blipFill>
              <a:blip r:embed="rId51"/>
              <a:stretch>
                <a:fillRect/>
              </a:stretch>
            </p:blipFill>
            <p:spPr>
              <a:xfrm>
                <a:off x="11056128" y="367305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99" name="Encre 198">
                <a:extLst>
                  <a:ext uri="{FF2B5EF4-FFF2-40B4-BE49-F238E27FC236}">
                    <a16:creationId xmlns:a16="http://schemas.microsoft.com/office/drawing/2014/main" id="{60C79814-3412-F246-5786-65D851E33A54}"/>
                  </a:ext>
                </a:extLst>
              </p14:cNvPr>
              <p14:cNvContentPartPr/>
              <p14:nvPr/>
            </p14:nvContentPartPr>
            <p14:xfrm>
              <a:off x="11282928" y="3852699"/>
              <a:ext cx="360" cy="360"/>
            </p14:xfrm>
          </p:contentPart>
        </mc:Choice>
        <mc:Fallback xmlns="">
          <p:pic>
            <p:nvPicPr>
              <p:cNvPr id="199" name="Encre 198">
                <a:extLst>
                  <a:ext uri="{FF2B5EF4-FFF2-40B4-BE49-F238E27FC236}">
                    <a16:creationId xmlns:a16="http://schemas.microsoft.com/office/drawing/2014/main" id="{60C79814-3412-F246-5786-65D851E33A54}"/>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00" name="Encre 199">
                <a:extLst>
                  <a:ext uri="{FF2B5EF4-FFF2-40B4-BE49-F238E27FC236}">
                    <a16:creationId xmlns:a16="http://schemas.microsoft.com/office/drawing/2014/main" id="{01430EB0-2FE9-CC1B-940C-E279B56199CF}"/>
                  </a:ext>
                </a:extLst>
              </p14:cNvPr>
              <p14:cNvContentPartPr/>
              <p14:nvPr/>
            </p14:nvContentPartPr>
            <p14:xfrm>
              <a:off x="11282928" y="3852699"/>
              <a:ext cx="360" cy="360"/>
            </p14:xfrm>
          </p:contentPart>
        </mc:Choice>
        <mc:Fallback xmlns="">
          <p:pic>
            <p:nvPicPr>
              <p:cNvPr id="200" name="Encre 199">
                <a:extLst>
                  <a:ext uri="{FF2B5EF4-FFF2-40B4-BE49-F238E27FC236}">
                    <a16:creationId xmlns:a16="http://schemas.microsoft.com/office/drawing/2014/main" id="{01430EB0-2FE9-CC1B-940C-E279B56199CF}"/>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01" name="Encre 200">
                <a:extLst>
                  <a:ext uri="{FF2B5EF4-FFF2-40B4-BE49-F238E27FC236}">
                    <a16:creationId xmlns:a16="http://schemas.microsoft.com/office/drawing/2014/main" id="{B2F84BA0-7F38-9064-6E8A-664C4B03507B}"/>
                  </a:ext>
                </a:extLst>
              </p14:cNvPr>
              <p14:cNvContentPartPr/>
              <p14:nvPr/>
            </p14:nvContentPartPr>
            <p14:xfrm>
              <a:off x="11282928" y="3852699"/>
              <a:ext cx="360" cy="360"/>
            </p14:xfrm>
          </p:contentPart>
        </mc:Choice>
        <mc:Fallback xmlns="">
          <p:pic>
            <p:nvPicPr>
              <p:cNvPr id="201" name="Encre 200">
                <a:extLst>
                  <a:ext uri="{FF2B5EF4-FFF2-40B4-BE49-F238E27FC236}">
                    <a16:creationId xmlns:a16="http://schemas.microsoft.com/office/drawing/2014/main" id="{B2F84BA0-7F38-9064-6E8A-664C4B03507B}"/>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02" name="Encre 201">
                <a:extLst>
                  <a:ext uri="{FF2B5EF4-FFF2-40B4-BE49-F238E27FC236}">
                    <a16:creationId xmlns:a16="http://schemas.microsoft.com/office/drawing/2014/main" id="{629271E1-706D-3EED-4622-642FFD533D54}"/>
                  </a:ext>
                </a:extLst>
              </p14:cNvPr>
              <p14:cNvContentPartPr/>
              <p14:nvPr/>
            </p14:nvContentPartPr>
            <p14:xfrm>
              <a:off x="11282928" y="3852699"/>
              <a:ext cx="360" cy="360"/>
            </p14:xfrm>
          </p:contentPart>
        </mc:Choice>
        <mc:Fallback xmlns="">
          <p:pic>
            <p:nvPicPr>
              <p:cNvPr id="202" name="Encre 201">
                <a:extLst>
                  <a:ext uri="{FF2B5EF4-FFF2-40B4-BE49-F238E27FC236}">
                    <a16:creationId xmlns:a16="http://schemas.microsoft.com/office/drawing/2014/main" id="{629271E1-706D-3EED-4622-642FFD533D54}"/>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03" name="Encre 202">
                <a:extLst>
                  <a:ext uri="{FF2B5EF4-FFF2-40B4-BE49-F238E27FC236}">
                    <a16:creationId xmlns:a16="http://schemas.microsoft.com/office/drawing/2014/main" id="{32DF4F6B-494F-7B60-999E-118F8E10BCD9}"/>
                  </a:ext>
                </a:extLst>
              </p14:cNvPr>
              <p14:cNvContentPartPr/>
              <p14:nvPr/>
            </p14:nvContentPartPr>
            <p14:xfrm>
              <a:off x="11282928" y="3852699"/>
              <a:ext cx="360" cy="360"/>
            </p14:xfrm>
          </p:contentPart>
        </mc:Choice>
        <mc:Fallback xmlns="">
          <p:pic>
            <p:nvPicPr>
              <p:cNvPr id="203" name="Encre 202">
                <a:extLst>
                  <a:ext uri="{FF2B5EF4-FFF2-40B4-BE49-F238E27FC236}">
                    <a16:creationId xmlns:a16="http://schemas.microsoft.com/office/drawing/2014/main" id="{32DF4F6B-494F-7B60-999E-118F8E10BCD9}"/>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04" name="Encre 203">
                <a:extLst>
                  <a:ext uri="{FF2B5EF4-FFF2-40B4-BE49-F238E27FC236}">
                    <a16:creationId xmlns:a16="http://schemas.microsoft.com/office/drawing/2014/main" id="{1B37DDFA-5CC8-A766-AD23-4C5B85F756E4}"/>
                  </a:ext>
                </a:extLst>
              </p14:cNvPr>
              <p14:cNvContentPartPr/>
              <p14:nvPr/>
            </p14:nvContentPartPr>
            <p14:xfrm>
              <a:off x="11282928" y="3852699"/>
              <a:ext cx="360" cy="360"/>
            </p14:xfrm>
          </p:contentPart>
        </mc:Choice>
        <mc:Fallback xmlns="">
          <p:pic>
            <p:nvPicPr>
              <p:cNvPr id="204" name="Encre 203">
                <a:extLst>
                  <a:ext uri="{FF2B5EF4-FFF2-40B4-BE49-F238E27FC236}">
                    <a16:creationId xmlns:a16="http://schemas.microsoft.com/office/drawing/2014/main" id="{1B37DDFA-5CC8-A766-AD23-4C5B85F756E4}"/>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05" name="Encre 204">
                <a:extLst>
                  <a:ext uri="{FF2B5EF4-FFF2-40B4-BE49-F238E27FC236}">
                    <a16:creationId xmlns:a16="http://schemas.microsoft.com/office/drawing/2014/main" id="{2D9E80B8-B7B2-124B-2F89-BEA7EC1299FA}"/>
                  </a:ext>
                </a:extLst>
              </p14:cNvPr>
              <p14:cNvContentPartPr/>
              <p14:nvPr/>
            </p14:nvContentPartPr>
            <p14:xfrm>
              <a:off x="11282928" y="3852699"/>
              <a:ext cx="360" cy="360"/>
            </p14:xfrm>
          </p:contentPart>
        </mc:Choice>
        <mc:Fallback xmlns="">
          <p:pic>
            <p:nvPicPr>
              <p:cNvPr id="205" name="Encre 204">
                <a:extLst>
                  <a:ext uri="{FF2B5EF4-FFF2-40B4-BE49-F238E27FC236}">
                    <a16:creationId xmlns:a16="http://schemas.microsoft.com/office/drawing/2014/main" id="{2D9E80B8-B7B2-124B-2F89-BEA7EC1299FA}"/>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06" name="Encre 205">
                <a:extLst>
                  <a:ext uri="{FF2B5EF4-FFF2-40B4-BE49-F238E27FC236}">
                    <a16:creationId xmlns:a16="http://schemas.microsoft.com/office/drawing/2014/main" id="{7247EF40-0E76-9A24-4F6B-1BF509D3496E}"/>
                  </a:ext>
                </a:extLst>
              </p14:cNvPr>
              <p14:cNvContentPartPr/>
              <p14:nvPr/>
            </p14:nvContentPartPr>
            <p14:xfrm>
              <a:off x="11282928" y="3852699"/>
              <a:ext cx="360" cy="360"/>
            </p14:xfrm>
          </p:contentPart>
        </mc:Choice>
        <mc:Fallback xmlns="">
          <p:pic>
            <p:nvPicPr>
              <p:cNvPr id="206" name="Encre 205">
                <a:extLst>
                  <a:ext uri="{FF2B5EF4-FFF2-40B4-BE49-F238E27FC236}">
                    <a16:creationId xmlns:a16="http://schemas.microsoft.com/office/drawing/2014/main" id="{7247EF40-0E76-9A24-4F6B-1BF509D3496E}"/>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207" name="Encre 206">
                <a:extLst>
                  <a:ext uri="{FF2B5EF4-FFF2-40B4-BE49-F238E27FC236}">
                    <a16:creationId xmlns:a16="http://schemas.microsoft.com/office/drawing/2014/main" id="{D7740BC9-15D4-3B42-98BA-6355D4740B8F}"/>
                  </a:ext>
                </a:extLst>
              </p14:cNvPr>
              <p14:cNvContentPartPr/>
              <p14:nvPr/>
            </p14:nvContentPartPr>
            <p14:xfrm>
              <a:off x="11282928" y="3852699"/>
              <a:ext cx="360" cy="360"/>
            </p14:xfrm>
          </p:contentPart>
        </mc:Choice>
        <mc:Fallback xmlns="">
          <p:pic>
            <p:nvPicPr>
              <p:cNvPr id="207" name="Encre 206">
                <a:extLst>
                  <a:ext uri="{FF2B5EF4-FFF2-40B4-BE49-F238E27FC236}">
                    <a16:creationId xmlns:a16="http://schemas.microsoft.com/office/drawing/2014/main" id="{D7740BC9-15D4-3B42-98BA-6355D4740B8F}"/>
                  </a:ext>
                </a:extLst>
              </p:cNvPr>
              <p:cNvPicPr/>
              <p:nvPr/>
            </p:nvPicPr>
            <p:blipFill>
              <a:blip r:embed="rId51"/>
              <a:stretch>
                <a:fillRect/>
              </a:stretch>
            </p:blipFill>
            <p:spPr>
              <a:xfrm>
                <a:off x="11192928" y="36726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08" name="Encre 207">
                <a:extLst>
                  <a:ext uri="{FF2B5EF4-FFF2-40B4-BE49-F238E27FC236}">
                    <a16:creationId xmlns:a16="http://schemas.microsoft.com/office/drawing/2014/main" id="{74463D2B-0F9A-6B71-3B75-D3A6EE10EF94}"/>
                  </a:ext>
                </a:extLst>
              </p14:cNvPr>
              <p14:cNvContentPartPr/>
              <p14:nvPr/>
            </p14:nvContentPartPr>
            <p14:xfrm>
              <a:off x="11417928" y="3857019"/>
              <a:ext cx="360" cy="360"/>
            </p14:xfrm>
          </p:contentPart>
        </mc:Choice>
        <mc:Fallback xmlns="">
          <p:pic>
            <p:nvPicPr>
              <p:cNvPr id="208" name="Encre 207">
                <a:extLst>
                  <a:ext uri="{FF2B5EF4-FFF2-40B4-BE49-F238E27FC236}">
                    <a16:creationId xmlns:a16="http://schemas.microsoft.com/office/drawing/2014/main" id="{74463D2B-0F9A-6B71-3B75-D3A6EE10EF94}"/>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09" name="Encre 208">
                <a:extLst>
                  <a:ext uri="{FF2B5EF4-FFF2-40B4-BE49-F238E27FC236}">
                    <a16:creationId xmlns:a16="http://schemas.microsoft.com/office/drawing/2014/main" id="{78FC4D46-6121-41E5-331E-F85110541E0B}"/>
                  </a:ext>
                </a:extLst>
              </p14:cNvPr>
              <p14:cNvContentPartPr/>
              <p14:nvPr/>
            </p14:nvContentPartPr>
            <p14:xfrm>
              <a:off x="11417928" y="3857019"/>
              <a:ext cx="360" cy="360"/>
            </p14:xfrm>
          </p:contentPart>
        </mc:Choice>
        <mc:Fallback xmlns="">
          <p:pic>
            <p:nvPicPr>
              <p:cNvPr id="209" name="Encre 208">
                <a:extLst>
                  <a:ext uri="{FF2B5EF4-FFF2-40B4-BE49-F238E27FC236}">
                    <a16:creationId xmlns:a16="http://schemas.microsoft.com/office/drawing/2014/main" id="{78FC4D46-6121-41E5-331E-F85110541E0B}"/>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10" name="Encre 209">
                <a:extLst>
                  <a:ext uri="{FF2B5EF4-FFF2-40B4-BE49-F238E27FC236}">
                    <a16:creationId xmlns:a16="http://schemas.microsoft.com/office/drawing/2014/main" id="{CBB86741-6118-2017-B452-9FCA9E3E107A}"/>
                  </a:ext>
                </a:extLst>
              </p14:cNvPr>
              <p14:cNvContentPartPr/>
              <p14:nvPr/>
            </p14:nvContentPartPr>
            <p14:xfrm>
              <a:off x="11417928" y="3857019"/>
              <a:ext cx="360" cy="360"/>
            </p14:xfrm>
          </p:contentPart>
        </mc:Choice>
        <mc:Fallback xmlns="">
          <p:pic>
            <p:nvPicPr>
              <p:cNvPr id="210" name="Encre 209">
                <a:extLst>
                  <a:ext uri="{FF2B5EF4-FFF2-40B4-BE49-F238E27FC236}">
                    <a16:creationId xmlns:a16="http://schemas.microsoft.com/office/drawing/2014/main" id="{CBB86741-6118-2017-B452-9FCA9E3E107A}"/>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11" name="Encre 210">
                <a:extLst>
                  <a:ext uri="{FF2B5EF4-FFF2-40B4-BE49-F238E27FC236}">
                    <a16:creationId xmlns:a16="http://schemas.microsoft.com/office/drawing/2014/main" id="{10665ACD-47BD-AE24-A88C-F8C3B45271E3}"/>
                  </a:ext>
                </a:extLst>
              </p14:cNvPr>
              <p14:cNvContentPartPr/>
              <p14:nvPr/>
            </p14:nvContentPartPr>
            <p14:xfrm>
              <a:off x="11417928" y="3857019"/>
              <a:ext cx="360" cy="360"/>
            </p14:xfrm>
          </p:contentPart>
        </mc:Choice>
        <mc:Fallback xmlns="">
          <p:pic>
            <p:nvPicPr>
              <p:cNvPr id="211" name="Encre 210">
                <a:extLst>
                  <a:ext uri="{FF2B5EF4-FFF2-40B4-BE49-F238E27FC236}">
                    <a16:creationId xmlns:a16="http://schemas.microsoft.com/office/drawing/2014/main" id="{10665ACD-47BD-AE24-A88C-F8C3B45271E3}"/>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12" name="Encre 211">
                <a:extLst>
                  <a:ext uri="{FF2B5EF4-FFF2-40B4-BE49-F238E27FC236}">
                    <a16:creationId xmlns:a16="http://schemas.microsoft.com/office/drawing/2014/main" id="{9460A23C-9432-28B7-CD9D-35C2AF274727}"/>
                  </a:ext>
                </a:extLst>
              </p14:cNvPr>
              <p14:cNvContentPartPr/>
              <p14:nvPr/>
            </p14:nvContentPartPr>
            <p14:xfrm>
              <a:off x="11417928" y="3857019"/>
              <a:ext cx="360" cy="360"/>
            </p14:xfrm>
          </p:contentPart>
        </mc:Choice>
        <mc:Fallback xmlns="">
          <p:pic>
            <p:nvPicPr>
              <p:cNvPr id="212" name="Encre 211">
                <a:extLst>
                  <a:ext uri="{FF2B5EF4-FFF2-40B4-BE49-F238E27FC236}">
                    <a16:creationId xmlns:a16="http://schemas.microsoft.com/office/drawing/2014/main" id="{9460A23C-9432-28B7-CD9D-35C2AF274727}"/>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13" name="Encre 212">
                <a:extLst>
                  <a:ext uri="{FF2B5EF4-FFF2-40B4-BE49-F238E27FC236}">
                    <a16:creationId xmlns:a16="http://schemas.microsoft.com/office/drawing/2014/main" id="{EB8864E8-BB5E-0879-C181-5F9BB6C77FDE}"/>
                  </a:ext>
                </a:extLst>
              </p14:cNvPr>
              <p14:cNvContentPartPr/>
              <p14:nvPr/>
            </p14:nvContentPartPr>
            <p14:xfrm>
              <a:off x="11417928" y="3857019"/>
              <a:ext cx="360" cy="360"/>
            </p14:xfrm>
          </p:contentPart>
        </mc:Choice>
        <mc:Fallback xmlns="">
          <p:pic>
            <p:nvPicPr>
              <p:cNvPr id="213" name="Encre 212">
                <a:extLst>
                  <a:ext uri="{FF2B5EF4-FFF2-40B4-BE49-F238E27FC236}">
                    <a16:creationId xmlns:a16="http://schemas.microsoft.com/office/drawing/2014/main" id="{EB8864E8-BB5E-0879-C181-5F9BB6C77FDE}"/>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214" name="Encre 213">
                <a:extLst>
                  <a:ext uri="{FF2B5EF4-FFF2-40B4-BE49-F238E27FC236}">
                    <a16:creationId xmlns:a16="http://schemas.microsoft.com/office/drawing/2014/main" id="{AD0DC994-6AC5-483C-F6E3-720CF27AC3AE}"/>
                  </a:ext>
                </a:extLst>
              </p14:cNvPr>
              <p14:cNvContentPartPr/>
              <p14:nvPr/>
            </p14:nvContentPartPr>
            <p14:xfrm>
              <a:off x="11417928" y="3857019"/>
              <a:ext cx="360" cy="360"/>
            </p14:xfrm>
          </p:contentPart>
        </mc:Choice>
        <mc:Fallback xmlns="">
          <p:pic>
            <p:nvPicPr>
              <p:cNvPr id="214" name="Encre 213">
                <a:extLst>
                  <a:ext uri="{FF2B5EF4-FFF2-40B4-BE49-F238E27FC236}">
                    <a16:creationId xmlns:a16="http://schemas.microsoft.com/office/drawing/2014/main" id="{AD0DC994-6AC5-483C-F6E3-720CF27AC3AE}"/>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15" name="Encre 214">
                <a:extLst>
                  <a:ext uri="{FF2B5EF4-FFF2-40B4-BE49-F238E27FC236}">
                    <a16:creationId xmlns:a16="http://schemas.microsoft.com/office/drawing/2014/main" id="{FD1B6B29-C065-03D2-53D7-27843DF2CE71}"/>
                  </a:ext>
                </a:extLst>
              </p14:cNvPr>
              <p14:cNvContentPartPr/>
              <p14:nvPr/>
            </p14:nvContentPartPr>
            <p14:xfrm>
              <a:off x="11417928" y="3857019"/>
              <a:ext cx="360" cy="360"/>
            </p14:xfrm>
          </p:contentPart>
        </mc:Choice>
        <mc:Fallback xmlns="">
          <p:pic>
            <p:nvPicPr>
              <p:cNvPr id="215" name="Encre 214">
                <a:extLst>
                  <a:ext uri="{FF2B5EF4-FFF2-40B4-BE49-F238E27FC236}">
                    <a16:creationId xmlns:a16="http://schemas.microsoft.com/office/drawing/2014/main" id="{FD1B6B29-C065-03D2-53D7-27843DF2CE71}"/>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216" name="Encre 215">
                <a:extLst>
                  <a:ext uri="{FF2B5EF4-FFF2-40B4-BE49-F238E27FC236}">
                    <a16:creationId xmlns:a16="http://schemas.microsoft.com/office/drawing/2014/main" id="{C72286E9-91B1-6F28-2850-5C103AEFD1D7}"/>
                  </a:ext>
                </a:extLst>
              </p14:cNvPr>
              <p14:cNvContentPartPr/>
              <p14:nvPr/>
            </p14:nvContentPartPr>
            <p14:xfrm>
              <a:off x="11417928" y="3857019"/>
              <a:ext cx="360" cy="360"/>
            </p14:xfrm>
          </p:contentPart>
        </mc:Choice>
        <mc:Fallback xmlns="">
          <p:pic>
            <p:nvPicPr>
              <p:cNvPr id="216" name="Encre 215">
                <a:extLst>
                  <a:ext uri="{FF2B5EF4-FFF2-40B4-BE49-F238E27FC236}">
                    <a16:creationId xmlns:a16="http://schemas.microsoft.com/office/drawing/2014/main" id="{C72286E9-91B1-6F28-2850-5C103AEFD1D7}"/>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17" name="Encre 216">
                <a:extLst>
                  <a:ext uri="{FF2B5EF4-FFF2-40B4-BE49-F238E27FC236}">
                    <a16:creationId xmlns:a16="http://schemas.microsoft.com/office/drawing/2014/main" id="{375808EB-1FA7-1D26-C006-345D6619F0AA}"/>
                  </a:ext>
                </a:extLst>
              </p14:cNvPr>
              <p14:cNvContentPartPr/>
              <p14:nvPr/>
            </p14:nvContentPartPr>
            <p14:xfrm>
              <a:off x="11417928" y="3857019"/>
              <a:ext cx="360" cy="360"/>
            </p14:xfrm>
          </p:contentPart>
        </mc:Choice>
        <mc:Fallback xmlns="">
          <p:pic>
            <p:nvPicPr>
              <p:cNvPr id="217" name="Encre 216">
                <a:extLst>
                  <a:ext uri="{FF2B5EF4-FFF2-40B4-BE49-F238E27FC236}">
                    <a16:creationId xmlns:a16="http://schemas.microsoft.com/office/drawing/2014/main" id="{375808EB-1FA7-1D26-C006-345D6619F0AA}"/>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218" name="Encre 217">
                <a:extLst>
                  <a:ext uri="{FF2B5EF4-FFF2-40B4-BE49-F238E27FC236}">
                    <a16:creationId xmlns:a16="http://schemas.microsoft.com/office/drawing/2014/main" id="{F5E49C71-7B06-ADEC-D97B-9282D6882C1E}"/>
                  </a:ext>
                </a:extLst>
              </p14:cNvPr>
              <p14:cNvContentPartPr/>
              <p14:nvPr/>
            </p14:nvContentPartPr>
            <p14:xfrm>
              <a:off x="11417928" y="3857019"/>
              <a:ext cx="360" cy="360"/>
            </p14:xfrm>
          </p:contentPart>
        </mc:Choice>
        <mc:Fallback xmlns="">
          <p:pic>
            <p:nvPicPr>
              <p:cNvPr id="218" name="Encre 217">
                <a:extLst>
                  <a:ext uri="{FF2B5EF4-FFF2-40B4-BE49-F238E27FC236}">
                    <a16:creationId xmlns:a16="http://schemas.microsoft.com/office/drawing/2014/main" id="{F5E49C71-7B06-ADEC-D97B-9282D6882C1E}"/>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19" name="Encre 218">
                <a:extLst>
                  <a:ext uri="{FF2B5EF4-FFF2-40B4-BE49-F238E27FC236}">
                    <a16:creationId xmlns:a16="http://schemas.microsoft.com/office/drawing/2014/main" id="{B88749EC-7AF1-4C1E-C353-76108AFC5264}"/>
                  </a:ext>
                </a:extLst>
              </p14:cNvPr>
              <p14:cNvContentPartPr/>
              <p14:nvPr/>
            </p14:nvContentPartPr>
            <p14:xfrm>
              <a:off x="11417928" y="3857019"/>
              <a:ext cx="360" cy="360"/>
            </p14:xfrm>
          </p:contentPart>
        </mc:Choice>
        <mc:Fallback xmlns="">
          <p:pic>
            <p:nvPicPr>
              <p:cNvPr id="219" name="Encre 218">
                <a:extLst>
                  <a:ext uri="{FF2B5EF4-FFF2-40B4-BE49-F238E27FC236}">
                    <a16:creationId xmlns:a16="http://schemas.microsoft.com/office/drawing/2014/main" id="{B88749EC-7AF1-4C1E-C353-76108AFC5264}"/>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20" name="Encre 219">
                <a:extLst>
                  <a:ext uri="{FF2B5EF4-FFF2-40B4-BE49-F238E27FC236}">
                    <a16:creationId xmlns:a16="http://schemas.microsoft.com/office/drawing/2014/main" id="{11D07EBE-6997-0A6A-87B3-5E40F0B47DC8}"/>
                  </a:ext>
                </a:extLst>
              </p14:cNvPr>
              <p14:cNvContentPartPr/>
              <p14:nvPr/>
            </p14:nvContentPartPr>
            <p14:xfrm>
              <a:off x="11417928" y="3857019"/>
              <a:ext cx="360" cy="360"/>
            </p14:xfrm>
          </p:contentPart>
        </mc:Choice>
        <mc:Fallback xmlns="">
          <p:pic>
            <p:nvPicPr>
              <p:cNvPr id="220" name="Encre 219">
                <a:extLst>
                  <a:ext uri="{FF2B5EF4-FFF2-40B4-BE49-F238E27FC236}">
                    <a16:creationId xmlns:a16="http://schemas.microsoft.com/office/drawing/2014/main" id="{11D07EBE-6997-0A6A-87B3-5E40F0B47DC8}"/>
                  </a:ext>
                </a:extLst>
              </p:cNvPr>
              <p:cNvPicPr/>
              <p:nvPr/>
            </p:nvPicPr>
            <p:blipFill>
              <a:blip r:embed="rId51"/>
              <a:stretch>
                <a:fillRect/>
              </a:stretch>
            </p:blipFill>
            <p:spPr>
              <a:xfrm>
                <a:off x="11327928" y="367737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21" name="Encre 220">
                <a:extLst>
                  <a:ext uri="{FF2B5EF4-FFF2-40B4-BE49-F238E27FC236}">
                    <a16:creationId xmlns:a16="http://schemas.microsoft.com/office/drawing/2014/main" id="{BE6C712D-010D-2556-9685-CE3DD3C4FB53}"/>
                  </a:ext>
                </a:extLst>
              </p14:cNvPr>
              <p14:cNvContentPartPr/>
              <p14:nvPr/>
            </p14:nvContentPartPr>
            <p14:xfrm>
              <a:off x="9481488" y="3890499"/>
              <a:ext cx="360" cy="25920"/>
            </p14:xfrm>
          </p:contentPart>
        </mc:Choice>
        <mc:Fallback xmlns="">
          <p:pic>
            <p:nvPicPr>
              <p:cNvPr id="221" name="Encre 220">
                <a:extLst>
                  <a:ext uri="{FF2B5EF4-FFF2-40B4-BE49-F238E27FC236}">
                    <a16:creationId xmlns:a16="http://schemas.microsoft.com/office/drawing/2014/main" id="{BE6C712D-010D-2556-9685-CE3DD3C4FB53}"/>
                  </a:ext>
                </a:extLst>
              </p:cNvPr>
              <p:cNvPicPr/>
              <p:nvPr/>
            </p:nvPicPr>
            <p:blipFill>
              <a:blip r:embed="rId227"/>
              <a:stretch>
                <a:fillRect/>
              </a:stretch>
            </p:blipFill>
            <p:spPr>
              <a:xfrm>
                <a:off x="9472848" y="3881859"/>
                <a:ext cx="180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22" name="Encre 221">
                <a:extLst>
                  <a:ext uri="{FF2B5EF4-FFF2-40B4-BE49-F238E27FC236}">
                    <a16:creationId xmlns:a16="http://schemas.microsoft.com/office/drawing/2014/main" id="{048EC47D-2F9D-E121-5F35-FB5082495FF6}"/>
                  </a:ext>
                </a:extLst>
              </p14:cNvPr>
              <p14:cNvContentPartPr/>
              <p14:nvPr/>
            </p14:nvContentPartPr>
            <p14:xfrm>
              <a:off x="9424608" y="3790059"/>
              <a:ext cx="63000" cy="252360"/>
            </p14:xfrm>
          </p:contentPart>
        </mc:Choice>
        <mc:Fallback xmlns="">
          <p:pic>
            <p:nvPicPr>
              <p:cNvPr id="222" name="Encre 221">
                <a:extLst>
                  <a:ext uri="{FF2B5EF4-FFF2-40B4-BE49-F238E27FC236}">
                    <a16:creationId xmlns:a16="http://schemas.microsoft.com/office/drawing/2014/main" id="{048EC47D-2F9D-E121-5F35-FB5082495FF6}"/>
                  </a:ext>
                </a:extLst>
              </p:cNvPr>
              <p:cNvPicPr/>
              <p:nvPr/>
            </p:nvPicPr>
            <p:blipFill>
              <a:blip r:embed="rId229"/>
              <a:stretch>
                <a:fillRect/>
              </a:stretch>
            </p:blipFill>
            <p:spPr>
              <a:xfrm>
                <a:off x="9415608" y="3781419"/>
                <a:ext cx="806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23" name="Encre 222">
                <a:extLst>
                  <a:ext uri="{FF2B5EF4-FFF2-40B4-BE49-F238E27FC236}">
                    <a16:creationId xmlns:a16="http://schemas.microsoft.com/office/drawing/2014/main" id="{92108D8D-50A3-02B8-134D-A965317F584A}"/>
                  </a:ext>
                </a:extLst>
              </p14:cNvPr>
              <p14:cNvContentPartPr/>
              <p14:nvPr/>
            </p14:nvContentPartPr>
            <p14:xfrm>
              <a:off x="9435768" y="3967179"/>
              <a:ext cx="56520" cy="127800"/>
            </p14:xfrm>
          </p:contentPart>
        </mc:Choice>
        <mc:Fallback xmlns="">
          <p:pic>
            <p:nvPicPr>
              <p:cNvPr id="223" name="Encre 222">
                <a:extLst>
                  <a:ext uri="{FF2B5EF4-FFF2-40B4-BE49-F238E27FC236}">
                    <a16:creationId xmlns:a16="http://schemas.microsoft.com/office/drawing/2014/main" id="{92108D8D-50A3-02B8-134D-A965317F584A}"/>
                  </a:ext>
                </a:extLst>
              </p:cNvPr>
              <p:cNvPicPr/>
              <p:nvPr/>
            </p:nvPicPr>
            <p:blipFill>
              <a:blip r:embed="rId231"/>
              <a:stretch>
                <a:fillRect/>
              </a:stretch>
            </p:blipFill>
            <p:spPr>
              <a:xfrm>
                <a:off x="9426768" y="3958539"/>
                <a:ext cx="7416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24" name="Encre 223">
                <a:extLst>
                  <a:ext uri="{FF2B5EF4-FFF2-40B4-BE49-F238E27FC236}">
                    <a16:creationId xmlns:a16="http://schemas.microsoft.com/office/drawing/2014/main" id="{D01B792B-E182-EB94-FBF8-AD3F48FDD22B}"/>
                  </a:ext>
                </a:extLst>
              </p14:cNvPr>
              <p14:cNvContentPartPr/>
              <p14:nvPr/>
            </p14:nvContentPartPr>
            <p14:xfrm>
              <a:off x="10583448" y="3797619"/>
              <a:ext cx="59040" cy="265320"/>
            </p14:xfrm>
          </p:contentPart>
        </mc:Choice>
        <mc:Fallback xmlns="">
          <p:pic>
            <p:nvPicPr>
              <p:cNvPr id="224" name="Encre 223">
                <a:extLst>
                  <a:ext uri="{FF2B5EF4-FFF2-40B4-BE49-F238E27FC236}">
                    <a16:creationId xmlns:a16="http://schemas.microsoft.com/office/drawing/2014/main" id="{D01B792B-E182-EB94-FBF8-AD3F48FDD22B}"/>
                  </a:ext>
                </a:extLst>
              </p:cNvPr>
              <p:cNvPicPr/>
              <p:nvPr/>
            </p:nvPicPr>
            <p:blipFill>
              <a:blip r:embed="rId233"/>
              <a:stretch>
                <a:fillRect/>
              </a:stretch>
            </p:blipFill>
            <p:spPr>
              <a:xfrm>
                <a:off x="10574808" y="3788979"/>
                <a:ext cx="766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25" name="Encre 224">
                <a:extLst>
                  <a:ext uri="{FF2B5EF4-FFF2-40B4-BE49-F238E27FC236}">
                    <a16:creationId xmlns:a16="http://schemas.microsoft.com/office/drawing/2014/main" id="{A105D844-CB18-302D-4965-5C4FFF2E42FC}"/>
                  </a:ext>
                </a:extLst>
              </p14:cNvPr>
              <p14:cNvContentPartPr/>
              <p14:nvPr/>
            </p14:nvContentPartPr>
            <p14:xfrm>
              <a:off x="10879728" y="3815979"/>
              <a:ext cx="40680" cy="159120"/>
            </p14:xfrm>
          </p:contentPart>
        </mc:Choice>
        <mc:Fallback xmlns="">
          <p:pic>
            <p:nvPicPr>
              <p:cNvPr id="225" name="Encre 224">
                <a:extLst>
                  <a:ext uri="{FF2B5EF4-FFF2-40B4-BE49-F238E27FC236}">
                    <a16:creationId xmlns:a16="http://schemas.microsoft.com/office/drawing/2014/main" id="{A105D844-CB18-302D-4965-5C4FFF2E42FC}"/>
                  </a:ext>
                </a:extLst>
              </p:cNvPr>
              <p:cNvPicPr/>
              <p:nvPr/>
            </p:nvPicPr>
            <p:blipFill>
              <a:blip r:embed="rId235"/>
              <a:stretch>
                <a:fillRect/>
              </a:stretch>
            </p:blipFill>
            <p:spPr>
              <a:xfrm>
                <a:off x="10870728" y="3806979"/>
                <a:ext cx="583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26" name="Encre 225">
                <a:extLst>
                  <a:ext uri="{FF2B5EF4-FFF2-40B4-BE49-F238E27FC236}">
                    <a16:creationId xmlns:a16="http://schemas.microsoft.com/office/drawing/2014/main" id="{D6FA3E3D-4979-EC4E-A6C2-C7C3EBC5ED37}"/>
                  </a:ext>
                </a:extLst>
              </p14:cNvPr>
              <p14:cNvContentPartPr/>
              <p14:nvPr/>
            </p14:nvContentPartPr>
            <p14:xfrm>
              <a:off x="9098448" y="3811299"/>
              <a:ext cx="59400" cy="63000"/>
            </p14:xfrm>
          </p:contentPart>
        </mc:Choice>
        <mc:Fallback xmlns="">
          <p:pic>
            <p:nvPicPr>
              <p:cNvPr id="226" name="Encre 225">
                <a:extLst>
                  <a:ext uri="{FF2B5EF4-FFF2-40B4-BE49-F238E27FC236}">
                    <a16:creationId xmlns:a16="http://schemas.microsoft.com/office/drawing/2014/main" id="{D6FA3E3D-4979-EC4E-A6C2-C7C3EBC5ED37}"/>
                  </a:ext>
                </a:extLst>
              </p:cNvPr>
              <p:cNvPicPr/>
              <p:nvPr/>
            </p:nvPicPr>
            <p:blipFill>
              <a:blip r:embed="rId237"/>
              <a:stretch>
                <a:fillRect/>
              </a:stretch>
            </p:blipFill>
            <p:spPr>
              <a:xfrm>
                <a:off x="9089448" y="3802299"/>
                <a:ext cx="77040" cy="80640"/>
              </a:xfrm>
              <a:prstGeom prst="rect">
                <a:avLst/>
              </a:prstGeom>
            </p:spPr>
          </p:pic>
        </mc:Fallback>
      </mc:AlternateContent>
      <p:grpSp>
        <p:nvGrpSpPr>
          <p:cNvPr id="231" name="Groupe 230">
            <a:extLst>
              <a:ext uri="{FF2B5EF4-FFF2-40B4-BE49-F238E27FC236}">
                <a16:creationId xmlns:a16="http://schemas.microsoft.com/office/drawing/2014/main" id="{B532A90E-0C52-4461-00EB-402BB87D9AE2}"/>
              </a:ext>
            </a:extLst>
          </p:cNvPr>
          <p:cNvGrpSpPr/>
          <p:nvPr/>
        </p:nvGrpSpPr>
        <p:grpSpPr>
          <a:xfrm>
            <a:off x="9120768" y="3856659"/>
            <a:ext cx="14400" cy="102240"/>
            <a:chOff x="9120768" y="3856659"/>
            <a:chExt cx="14400" cy="102240"/>
          </a:xfrm>
        </p:grpSpPr>
        <mc:AlternateContent xmlns:mc="http://schemas.openxmlformats.org/markup-compatibility/2006" xmlns:p14="http://schemas.microsoft.com/office/powerpoint/2010/main">
          <mc:Choice Requires="p14">
            <p:contentPart p14:bwMode="auto" r:id="rId238">
              <p14:nvContentPartPr>
                <p14:cNvPr id="227" name="Encre 226">
                  <a:extLst>
                    <a:ext uri="{FF2B5EF4-FFF2-40B4-BE49-F238E27FC236}">
                      <a16:creationId xmlns:a16="http://schemas.microsoft.com/office/drawing/2014/main" id="{514F5E67-B435-19C8-56AA-98BFE1CD8BE4}"/>
                    </a:ext>
                  </a:extLst>
                </p14:cNvPr>
                <p14:cNvContentPartPr/>
                <p14:nvPr/>
              </p14:nvContentPartPr>
              <p14:xfrm>
                <a:off x="9120768" y="3863499"/>
                <a:ext cx="360" cy="360"/>
              </p14:xfrm>
            </p:contentPart>
          </mc:Choice>
          <mc:Fallback xmlns="">
            <p:pic>
              <p:nvPicPr>
                <p:cNvPr id="227" name="Encre 226">
                  <a:extLst>
                    <a:ext uri="{FF2B5EF4-FFF2-40B4-BE49-F238E27FC236}">
                      <a16:creationId xmlns:a16="http://schemas.microsoft.com/office/drawing/2014/main" id="{514F5E67-B435-19C8-56AA-98BFE1CD8BE4}"/>
                    </a:ext>
                  </a:extLst>
                </p:cNvPr>
                <p:cNvPicPr/>
                <p:nvPr/>
              </p:nvPicPr>
              <p:blipFill>
                <a:blip r:embed="rId239"/>
                <a:stretch>
                  <a:fillRect/>
                </a:stretch>
              </p:blipFill>
              <p:spPr>
                <a:xfrm>
                  <a:off x="9085128" y="382785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28" name="Encre 227">
                  <a:extLst>
                    <a:ext uri="{FF2B5EF4-FFF2-40B4-BE49-F238E27FC236}">
                      <a16:creationId xmlns:a16="http://schemas.microsoft.com/office/drawing/2014/main" id="{852B037A-85C2-23CE-338E-14B437328A4C}"/>
                    </a:ext>
                  </a:extLst>
                </p14:cNvPr>
                <p14:cNvContentPartPr/>
                <p14:nvPr/>
              </p14:nvContentPartPr>
              <p14:xfrm>
                <a:off x="9130128" y="3856659"/>
                <a:ext cx="360" cy="360"/>
              </p14:xfrm>
            </p:contentPart>
          </mc:Choice>
          <mc:Fallback xmlns="">
            <p:pic>
              <p:nvPicPr>
                <p:cNvPr id="228" name="Encre 227">
                  <a:extLst>
                    <a:ext uri="{FF2B5EF4-FFF2-40B4-BE49-F238E27FC236}">
                      <a16:creationId xmlns:a16="http://schemas.microsoft.com/office/drawing/2014/main" id="{852B037A-85C2-23CE-338E-14B437328A4C}"/>
                    </a:ext>
                  </a:extLst>
                </p:cNvPr>
                <p:cNvPicPr/>
                <p:nvPr/>
              </p:nvPicPr>
              <p:blipFill>
                <a:blip r:embed="rId239"/>
                <a:stretch>
                  <a:fillRect/>
                </a:stretch>
              </p:blipFill>
              <p:spPr>
                <a:xfrm>
                  <a:off x="9094128" y="382065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29" name="Encre 228">
                  <a:extLst>
                    <a:ext uri="{FF2B5EF4-FFF2-40B4-BE49-F238E27FC236}">
                      <a16:creationId xmlns:a16="http://schemas.microsoft.com/office/drawing/2014/main" id="{69DB0ADF-AE4B-1DDB-A1CF-4C9102F297AF}"/>
                    </a:ext>
                  </a:extLst>
                </p14:cNvPr>
                <p14:cNvContentPartPr/>
                <p14:nvPr/>
              </p14:nvContentPartPr>
              <p14:xfrm>
                <a:off x="9133008" y="3912819"/>
                <a:ext cx="360" cy="360"/>
              </p14:xfrm>
            </p:contentPart>
          </mc:Choice>
          <mc:Fallback xmlns="">
            <p:pic>
              <p:nvPicPr>
                <p:cNvPr id="229" name="Encre 228">
                  <a:extLst>
                    <a:ext uri="{FF2B5EF4-FFF2-40B4-BE49-F238E27FC236}">
                      <a16:creationId xmlns:a16="http://schemas.microsoft.com/office/drawing/2014/main" id="{69DB0ADF-AE4B-1DDB-A1CF-4C9102F297AF}"/>
                    </a:ext>
                  </a:extLst>
                </p:cNvPr>
                <p:cNvPicPr/>
                <p:nvPr/>
              </p:nvPicPr>
              <p:blipFill>
                <a:blip r:embed="rId239"/>
                <a:stretch>
                  <a:fillRect/>
                </a:stretch>
              </p:blipFill>
              <p:spPr>
                <a:xfrm>
                  <a:off x="9097008" y="38771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30" name="Encre 229">
                  <a:extLst>
                    <a:ext uri="{FF2B5EF4-FFF2-40B4-BE49-F238E27FC236}">
                      <a16:creationId xmlns:a16="http://schemas.microsoft.com/office/drawing/2014/main" id="{7B4E5A78-A83B-9DF3-B207-C861BF812835}"/>
                    </a:ext>
                  </a:extLst>
                </p14:cNvPr>
                <p14:cNvContentPartPr/>
                <p14:nvPr/>
              </p14:nvContentPartPr>
              <p14:xfrm>
                <a:off x="9134808" y="3958539"/>
                <a:ext cx="360" cy="360"/>
              </p14:xfrm>
            </p:contentPart>
          </mc:Choice>
          <mc:Fallback xmlns="">
            <p:pic>
              <p:nvPicPr>
                <p:cNvPr id="230" name="Encre 229">
                  <a:extLst>
                    <a:ext uri="{FF2B5EF4-FFF2-40B4-BE49-F238E27FC236}">
                      <a16:creationId xmlns:a16="http://schemas.microsoft.com/office/drawing/2014/main" id="{7B4E5A78-A83B-9DF3-B207-C861BF812835}"/>
                    </a:ext>
                  </a:extLst>
                </p:cNvPr>
                <p:cNvPicPr/>
                <p:nvPr/>
              </p:nvPicPr>
              <p:blipFill>
                <a:blip r:embed="rId239"/>
                <a:stretch>
                  <a:fillRect/>
                </a:stretch>
              </p:blipFill>
              <p:spPr>
                <a:xfrm>
                  <a:off x="9098808" y="3922899"/>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3">
            <p14:nvContentPartPr>
              <p14:cNvPr id="232" name="Encre 231">
                <a:extLst>
                  <a:ext uri="{FF2B5EF4-FFF2-40B4-BE49-F238E27FC236}">
                    <a16:creationId xmlns:a16="http://schemas.microsoft.com/office/drawing/2014/main" id="{D4C18505-29A1-518D-BE04-7A27406B3CE7}"/>
                  </a:ext>
                </a:extLst>
              </p14:cNvPr>
              <p14:cNvContentPartPr/>
              <p14:nvPr/>
            </p14:nvContentPartPr>
            <p14:xfrm>
              <a:off x="9459888" y="4048539"/>
              <a:ext cx="360" cy="360"/>
            </p14:xfrm>
          </p:contentPart>
        </mc:Choice>
        <mc:Fallback xmlns="">
          <p:pic>
            <p:nvPicPr>
              <p:cNvPr id="232" name="Encre 231">
                <a:extLst>
                  <a:ext uri="{FF2B5EF4-FFF2-40B4-BE49-F238E27FC236}">
                    <a16:creationId xmlns:a16="http://schemas.microsoft.com/office/drawing/2014/main" id="{D4C18505-29A1-518D-BE04-7A27406B3CE7}"/>
                  </a:ext>
                </a:extLst>
              </p:cNvPr>
              <p:cNvPicPr/>
              <p:nvPr/>
            </p:nvPicPr>
            <p:blipFill>
              <a:blip r:embed="rId239"/>
              <a:stretch>
                <a:fillRect/>
              </a:stretch>
            </p:blipFill>
            <p:spPr>
              <a:xfrm>
                <a:off x="9424248" y="4012539"/>
                <a:ext cx="72000" cy="72000"/>
              </a:xfrm>
              <a:prstGeom prst="rect">
                <a:avLst/>
              </a:prstGeom>
            </p:spPr>
          </p:pic>
        </mc:Fallback>
      </mc:AlternateContent>
      <p:grpSp>
        <p:nvGrpSpPr>
          <p:cNvPr id="239" name="Groupe 238">
            <a:extLst>
              <a:ext uri="{FF2B5EF4-FFF2-40B4-BE49-F238E27FC236}">
                <a16:creationId xmlns:a16="http://schemas.microsoft.com/office/drawing/2014/main" id="{3936C3EE-C8BF-A801-1726-016780DD0274}"/>
              </a:ext>
            </a:extLst>
          </p:cNvPr>
          <p:cNvGrpSpPr/>
          <p:nvPr/>
        </p:nvGrpSpPr>
        <p:grpSpPr>
          <a:xfrm>
            <a:off x="9455928" y="3863139"/>
            <a:ext cx="22680" cy="66600"/>
            <a:chOff x="9455928" y="3863139"/>
            <a:chExt cx="22680" cy="66600"/>
          </a:xfrm>
        </p:grpSpPr>
        <mc:AlternateContent xmlns:mc="http://schemas.openxmlformats.org/markup-compatibility/2006" xmlns:p14="http://schemas.microsoft.com/office/powerpoint/2010/main">
          <mc:Choice Requires="p14">
            <p:contentPart p14:bwMode="auto" r:id="rId244">
              <p14:nvContentPartPr>
                <p14:cNvPr id="233" name="Encre 232">
                  <a:extLst>
                    <a:ext uri="{FF2B5EF4-FFF2-40B4-BE49-F238E27FC236}">
                      <a16:creationId xmlns:a16="http://schemas.microsoft.com/office/drawing/2014/main" id="{06D7FA2A-41B1-9ECA-1707-07E5103647E3}"/>
                    </a:ext>
                  </a:extLst>
                </p14:cNvPr>
                <p14:cNvContentPartPr/>
                <p14:nvPr/>
              </p14:nvContentPartPr>
              <p14:xfrm>
                <a:off x="9455928" y="3929379"/>
                <a:ext cx="360" cy="360"/>
              </p14:xfrm>
            </p:contentPart>
          </mc:Choice>
          <mc:Fallback xmlns="">
            <p:pic>
              <p:nvPicPr>
                <p:cNvPr id="233" name="Encre 232">
                  <a:extLst>
                    <a:ext uri="{FF2B5EF4-FFF2-40B4-BE49-F238E27FC236}">
                      <a16:creationId xmlns:a16="http://schemas.microsoft.com/office/drawing/2014/main" id="{06D7FA2A-41B1-9ECA-1707-07E5103647E3}"/>
                    </a:ext>
                  </a:extLst>
                </p:cNvPr>
                <p:cNvPicPr/>
                <p:nvPr/>
              </p:nvPicPr>
              <p:blipFill>
                <a:blip r:embed="rId239"/>
                <a:stretch>
                  <a:fillRect/>
                </a:stretch>
              </p:blipFill>
              <p:spPr>
                <a:xfrm>
                  <a:off x="9420288" y="38937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34" name="Encre 233">
                  <a:extLst>
                    <a:ext uri="{FF2B5EF4-FFF2-40B4-BE49-F238E27FC236}">
                      <a16:creationId xmlns:a16="http://schemas.microsoft.com/office/drawing/2014/main" id="{497FD8F1-6ED1-F337-5D73-67DCE8094CDA}"/>
                    </a:ext>
                  </a:extLst>
                </p14:cNvPr>
                <p14:cNvContentPartPr/>
                <p14:nvPr/>
              </p14:nvContentPartPr>
              <p14:xfrm>
                <a:off x="9463488" y="3891939"/>
                <a:ext cx="360" cy="360"/>
              </p14:xfrm>
            </p:contentPart>
          </mc:Choice>
          <mc:Fallback xmlns="">
            <p:pic>
              <p:nvPicPr>
                <p:cNvPr id="234" name="Encre 233">
                  <a:extLst>
                    <a:ext uri="{FF2B5EF4-FFF2-40B4-BE49-F238E27FC236}">
                      <a16:creationId xmlns:a16="http://schemas.microsoft.com/office/drawing/2014/main" id="{497FD8F1-6ED1-F337-5D73-67DCE8094CDA}"/>
                    </a:ext>
                  </a:extLst>
                </p:cNvPr>
                <p:cNvPicPr/>
                <p:nvPr/>
              </p:nvPicPr>
              <p:blipFill>
                <a:blip r:embed="rId239"/>
                <a:stretch>
                  <a:fillRect/>
                </a:stretch>
              </p:blipFill>
              <p:spPr>
                <a:xfrm>
                  <a:off x="9427848" y="38559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36" name="Encre 235">
                  <a:extLst>
                    <a:ext uri="{FF2B5EF4-FFF2-40B4-BE49-F238E27FC236}">
                      <a16:creationId xmlns:a16="http://schemas.microsoft.com/office/drawing/2014/main" id="{EC238C82-FDD5-9F18-725E-E385B0171867}"/>
                    </a:ext>
                  </a:extLst>
                </p14:cNvPr>
                <p14:cNvContentPartPr/>
                <p14:nvPr/>
              </p14:nvContentPartPr>
              <p14:xfrm>
                <a:off x="9461328" y="3907779"/>
                <a:ext cx="360" cy="360"/>
              </p14:xfrm>
            </p:contentPart>
          </mc:Choice>
          <mc:Fallback xmlns="">
            <p:pic>
              <p:nvPicPr>
                <p:cNvPr id="236" name="Encre 235">
                  <a:extLst>
                    <a:ext uri="{FF2B5EF4-FFF2-40B4-BE49-F238E27FC236}">
                      <a16:creationId xmlns:a16="http://schemas.microsoft.com/office/drawing/2014/main" id="{EC238C82-FDD5-9F18-725E-E385B0171867}"/>
                    </a:ext>
                  </a:extLst>
                </p:cNvPr>
                <p:cNvPicPr/>
                <p:nvPr/>
              </p:nvPicPr>
              <p:blipFill>
                <a:blip r:embed="rId239"/>
                <a:stretch>
                  <a:fillRect/>
                </a:stretch>
              </p:blipFill>
              <p:spPr>
                <a:xfrm>
                  <a:off x="9425328" y="38717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38" name="Encre 237">
                  <a:extLst>
                    <a:ext uri="{FF2B5EF4-FFF2-40B4-BE49-F238E27FC236}">
                      <a16:creationId xmlns:a16="http://schemas.microsoft.com/office/drawing/2014/main" id="{FDEFAA6B-DC44-EE43-87E1-D445255A5AA3}"/>
                    </a:ext>
                  </a:extLst>
                </p14:cNvPr>
                <p14:cNvContentPartPr/>
                <p14:nvPr/>
              </p14:nvContentPartPr>
              <p14:xfrm>
                <a:off x="9478248" y="3863139"/>
                <a:ext cx="360" cy="360"/>
              </p14:xfrm>
            </p:contentPart>
          </mc:Choice>
          <mc:Fallback xmlns="">
            <p:pic>
              <p:nvPicPr>
                <p:cNvPr id="238" name="Encre 237">
                  <a:extLst>
                    <a:ext uri="{FF2B5EF4-FFF2-40B4-BE49-F238E27FC236}">
                      <a16:creationId xmlns:a16="http://schemas.microsoft.com/office/drawing/2014/main" id="{FDEFAA6B-DC44-EE43-87E1-D445255A5AA3}"/>
                    </a:ext>
                  </a:extLst>
                </p:cNvPr>
                <p:cNvPicPr/>
                <p:nvPr/>
              </p:nvPicPr>
              <p:blipFill>
                <a:blip r:embed="rId239"/>
                <a:stretch>
                  <a:fillRect/>
                </a:stretch>
              </p:blipFill>
              <p:spPr>
                <a:xfrm>
                  <a:off x="9442608" y="3827139"/>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8">
            <p14:nvContentPartPr>
              <p14:cNvPr id="243" name="Encre 242">
                <a:extLst>
                  <a:ext uri="{FF2B5EF4-FFF2-40B4-BE49-F238E27FC236}">
                    <a16:creationId xmlns:a16="http://schemas.microsoft.com/office/drawing/2014/main" id="{B8E40AA2-DDA4-FCD5-8F85-3D4D5D4B8E56}"/>
                  </a:ext>
                </a:extLst>
              </p14:cNvPr>
              <p14:cNvContentPartPr/>
              <p14:nvPr/>
            </p14:nvContentPartPr>
            <p14:xfrm>
              <a:off x="10582728" y="3929379"/>
              <a:ext cx="360" cy="360"/>
            </p14:xfrm>
          </p:contentPart>
        </mc:Choice>
        <mc:Fallback xmlns="">
          <p:pic>
            <p:nvPicPr>
              <p:cNvPr id="243" name="Encre 242">
                <a:extLst>
                  <a:ext uri="{FF2B5EF4-FFF2-40B4-BE49-F238E27FC236}">
                    <a16:creationId xmlns:a16="http://schemas.microsoft.com/office/drawing/2014/main" id="{B8E40AA2-DDA4-FCD5-8F85-3D4D5D4B8E56}"/>
                  </a:ext>
                </a:extLst>
              </p:cNvPr>
              <p:cNvPicPr/>
              <p:nvPr/>
            </p:nvPicPr>
            <p:blipFill>
              <a:blip r:embed="rId239"/>
              <a:stretch>
                <a:fillRect/>
              </a:stretch>
            </p:blipFill>
            <p:spPr>
              <a:xfrm>
                <a:off x="10546728" y="3893379"/>
                <a:ext cx="72000" cy="72000"/>
              </a:xfrm>
              <a:prstGeom prst="rect">
                <a:avLst/>
              </a:prstGeom>
            </p:spPr>
          </p:pic>
        </mc:Fallback>
      </mc:AlternateContent>
      <p:grpSp>
        <p:nvGrpSpPr>
          <p:cNvPr id="252" name="Groupe 251">
            <a:extLst>
              <a:ext uri="{FF2B5EF4-FFF2-40B4-BE49-F238E27FC236}">
                <a16:creationId xmlns:a16="http://schemas.microsoft.com/office/drawing/2014/main" id="{EAAADED5-4DE3-0E14-889F-C7785F2E6ABF}"/>
              </a:ext>
            </a:extLst>
          </p:cNvPr>
          <p:cNvGrpSpPr/>
          <p:nvPr/>
        </p:nvGrpSpPr>
        <p:grpSpPr>
          <a:xfrm>
            <a:off x="10907448" y="3839739"/>
            <a:ext cx="8280" cy="73800"/>
            <a:chOff x="10907448" y="3839739"/>
            <a:chExt cx="8280" cy="73800"/>
          </a:xfrm>
        </p:grpSpPr>
        <mc:AlternateContent xmlns:mc="http://schemas.openxmlformats.org/markup-compatibility/2006" xmlns:p14="http://schemas.microsoft.com/office/powerpoint/2010/main">
          <mc:Choice Requires="p14">
            <p:contentPart p14:bwMode="auto" r:id="rId249">
              <p14:nvContentPartPr>
                <p14:cNvPr id="244" name="Encre 243">
                  <a:extLst>
                    <a:ext uri="{FF2B5EF4-FFF2-40B4-BE49-F238E27FC236}">
                      <a16:creationId xmlns:a16="http://schemas.microsoft.com/office/drawing/2014/main" id="{FC2418D3-290E-9513-45C7-F3C35955C250}"/>
                    </a:ext>
                  </a:extLst>
                </p14:cNvPr>
                <p14:cNvContentPartPr/>
                <p14:nvPr/>
              </p14:nvContentPartPr>
              <p14:xfrm>
                <a:off x="10915368" y="3861339"/>
                <a:ext cx="360" cy="360"/>
              </p14:xfrm>
            </p:contentPart>
          </mc:Choice>
          <mc:Fallback xmlns="">
            <p:pic>
              <p:nvPicPr>
                <p:cNvPr id="244" name="Encre 243">
                  <a:extLst>
                    <a:ext uri="{FF2B5EF4-FFF2-40B4-BE49-F238E27FC236}">
                      <a16:creationId xmlns:a16="http://schemas.microsoft.com/office/drawing/2014/main" id="{FC2418D3-290E-9513-45C7-F3C35955C250}"/>
                    </a:ext>
                  </a:extLst>
                </p:cNvPr>
                <p:cNvPicPr/>
                <p:nvPr/>
              </p:nvPicPr>
              <p:blipFill>
                <a:blip r:embed="rId239"/>
                <a:stretch>
                  <a:fillRect/>
                </a:stretch>
              </p:blipFill>
              <p:spPr>
                <a:xfrm>
                  <a:off x="10879368" y="38256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45" name="Encre 244">
                  <a:extLst>
                    <a:ext uri="{FF2B5EF4-FFF2-40B4-BE49-F238E27FC236}">
                      <a16:creationId xmlns:a16="http://schemas.microsoft.com/office/drawing/2014/main" id="{5FDC6895-DEF8-56DF-F4E4-ADE911F8A58D}"/>
                    </a:ext>
                  </a:extLst>
                </p14:cNvPr>
                <p14:cNvContentPartPr/>
                <p14:nvPr/>
              </p14:nvContentPartPr>
              <p14:xfrm>
                <a:off x="10915368" y="3839739"/>
                <a:ext cx="360" cy="360"/>
              </p14:xfrm>
            </p:contentPart>
          </mc:Choice>
          <mc:Fallback xmlns="">
            <p:pic>
              <p:nvPicPr>
                <p:cNvPr id="245" name="Encre 244">
                  <a:extLst>
                    <a:ext uri="{FF2B5EF4-FFF2-40B4-BE49-F238E27FC236}">
                      <a16:creationId xmlns:a16="http://schemas.microsoft.com/office/drawing/2014/main" id="{5FDC6895-DEF8-56DF-F4E4-ADE911F8A58D}"/>
                    </a:ext>
                  </a:extLst>
                </p:cNvPr>
                <p:cNvPicPr/>
                <p:nvPr/>
              </p:nvPicPr>
              <p:blipFill>
                <a:blip r:embed="rId239"/>
                <a:stretch>
                  <a:fillRect/>
                </a:stretch>
              </p:blipFill>
              <p:spPr>
                <a:xfrm>
                  <a:off x="10879368" y="38037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47" name="Encre 246">
                  <a:extLst>
                    <a:ext uri="{FF2B5EF4-FFF2-40B4-BE49-F238E27FC236}">
                      <a16:creationId xmlns:a16="http://schemas.microsoft.com/office/drawing/2014/main" id="{D991E3E8-F7C5-1719-5D8D-EF36FAF02A59}"/>
                    </a:ext>
                  </a:extLst>
                </p14:cNvPr>
                <p14:cNvContentPartPr/>
                <p14:nvPr/>
              </p14:nvContentPartPr>
              <p14:xfrm>
                <a:off x="10913928" y="3858819"/>
                <a:ext cx="360" cy="360"/>
              </p14:xfrm>
            </p:contentPart>
          </mc:Choice>
          <mc:Fallback xmlns="">
            <p:pic>
              <p:nvPicPr>
                <p:cNvPr id="247" name="Encre 246">
                  <a:extLst>
                    <a:ext uri="{FF2B5EF4-FFF2-40B4-BE49-F238E27FC236}">
                      <a16:creationId xmlns:a16="http://schemas.microsoft.com/office/drawing/2014/main" id="{D991E3E8-F7C5-1719-5D8D-EF36FAF02A59}"/>
                    </a:ext>
                  </a:extLst>
                </p:cNvPr>
                <p:cNvPicPr/>
                <p:nvPr/>
              </p:nvPicPr>
              <p:blipFill>
                <a:blip r:embed="rId239"/>
                <a:stretch>
                  <a:fillRect/>
                </a:stretch>
              </p:blipFill>
              <p:spPr>
                <a:xfrm>
                  <a:off x="10878288" y="382281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49" name="Encre 248">
                  <a:extLst>
                    <a:ext uri="{FF2B5EF4-FFF2-40B4-BE49-F238E27FC236}">
                      <a16:creationId xmlns:a16="http://schemas.microsoft.com/office/drawing/2014/main" id="{8731FDFC-A01D-3FF8-22B9-A8A1B6758F5A}"/>
                    </a:ext>
                  </a:extLst>
                </p14:cNvPr>
                <p14:cNvContentPartPr/>
                <p14:nvPr/>
              </p14:nvContentPartPr>
              <p14:xfrm>
                <a:off x="10907448" y="3879699"/>
                <a:ext cx="360" cy="360"/>
              </p14:xfrm>
            </p:contentPart>
          </mc:Choice>
          <mc:Fallback xmlns="">
            <p:pic>
              <p:nvPicPr>
                <p:cNvPr id="249" name="Encre 248">
                  <a:extLst>
                    <a:ext uri="{FF2B5EF4-FFF2-40B4-BE49-F238E27FC236}">
                      <a16:creationId xmlns:a16="http://schemas.microsoft.com/office/drawing/2014/main" id="{8731FDFC-A01D-3FF8-22B9-A8A1B6758F5A}"/>
                    </a:ext>
                  </a:extLst>
                </p:cNvPr>
                <p:cNvPicPr/>
                <p:nvPr/>
              </p:nvPicPr>
              <p:blipFill>
                <a:blip r:embed="rId239"/>
                <a:stretch>
                  <a:fillRect/>
                </a:stretch>
              </p:blipFill>
              <p:spPr>
                <a:xfrm>
                  <a:off x="10871448" y="38436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51" name="Encre 250">
                  <a:extLst>
                    <a:ext uri="{FF2B5EF4-FFF2-40B4-BE49-F238E27FC236}">
                      <a16:creationId xmlns:a16="http://schemas.microsoft.com/office/drawing/2014/main" id="{F27FFFBF-16B0-7583-8069-AE29C49B1A46}"/>
                    </a:ext>
                  </a:extLst>
                </p14:cNvPr>
                <p14:cNvContentPartPr/>
                <p14:nvPr/>
              </p14:nvContentPartPr>
              <p14:xfrm>
                <a:off x="10911048" y="3913179"/>
                <a:ext cx="360" cy="360"/>
              </p14:xfrm>
            </p:contentPart>
          </mc:Choice>
          <mc:Fallback xmlns="">
            <p:pic>
              <p:nvPicPr>
                <p:cNvPr id="251" name="Encre 250">
                  <a:extLst>
                    <a:ext uri="{FF2B5EF4-FFF2-40B4-BE49-F238E27FC236}">
                      <a16:creationId xmlns:a16="http://schemas.microsoft.com/office/drawing/2014/main" id="{F27FFFBF-16B0-7583-8069-AE29C49B1A46}"/>
                    </a:ext>
                  </a:extLst>
                </p:cNvPr>
                <p:cNvPicPr/>
                <p:nvPr/>
              </p:nvPicPr>
              <p:blipFill>
                <a:blip r:embed="rId239"/>
                <a:stretch>
                  <a:fillRect/>
                </a:stretch>
              </p:blipFill>
              <p:spPr>
                <a:xfrm>
                  <a:off x="10875048" y="3877539"/>
                  <a:ext cx="72000" cy="72000"/>
                </a:xfrm>
                <a:prstGeom prst="rect">
                  <a:avLst/>
                </a:prstGeom>
              </p:spPr>
            </p:pic>
          </mc:Fallback>
        </mc:AlternateContent>
      </p:grpSp>
      <p:grpSp>
        <p:nvGrpSpPr>
          <p:cNvPr id="273" name="Groupe 272">
            <a:extLst>
              <a:ext uri="{FF2B5EF4-FFF2-40B4-BE49-F238E27FC236}">
                <a16:creationId xmlns:a16="http://schemas.microsoft.com/office/drawing/2014/main" id="{19005CC7-316B-B4DA-D714-A1DEDFBD6C36}"/>
              </a:ext>
            </a:extLst>
          </p:cNvPr>
          <p:cNvGrpSpPr/>
          <p:nvPr/>
        </p:nvGrpSpPr>
        <p:grpSpPr>
          <a:xfrm>
            <a:off x="10103928" y="3102099"/>
            <a:ext cx="264600" cy="34200"/>
            <a:chOff x="10103928" y="3102099"/>
            <a:chExt cx="264600" cy="34200"/>
          </a:xfrm>
        </p:grpSpPr>
        <mc:AlternateContent xmlns:mc="http://schemas.openxmlformats.org/markup-compatibility/2006" xmlns:p14="http://schemas.microsoft.com/office/powerpoint/2010/main">
          <mc:Choice Requires="p14">
            <p:contentPart p14:bwMode="auto" r:id="rId254">
              <p14:nvContentPartPr>
                <p14:cNvPr id="253" name="Encre 252">
                  <a:extLst>
                    <a:ext uri="{FF2B5EF4-FFF2-40B4-BE49-F238E27FC236}">
                      <a16:creationId xmlns:a16="http://schemas.microsoft.com/office/drawing/2014/main" id="{7E5E03DC-67F2-EB1B-772A-CBFD97229557}"/>
                    </a:ext>
                  </a:extLst>
                </p14:cNvPr>
                <p14:cNvContentPartPr/>
                <p14:nvPr/>
              </p14:nvContentPartPr>
              <p14:xfrm>
                <a:off x="10368168" y="3135939"/>
                <a:ext cx="360" cy="360"/>
              </p14:xfrm>
            </p:contentPart>
          </mc:Choice>
          <mc:Fallback xmlns="">
            <p:pic>
              <p:nvPicPr>
                <p:cNvPr id="253" name="Encre 252">
                  <a:extLst>
                    <a:ext uri="{FF2B5EF4-FFF2-40B4-BE49-F238E27FC236}">
                      <a16:creationId xmlns:a16="http://schemas.microsoft.com/office/drawing/2014/main" id="{7E5E03DC-67F2-EB1B-772A-CBFD97229557}"/>
                    </a:ext>
                  </a:extLst>
                </p:cNvPr>
                <p:cNvPicPr/>
                <p:nvPr/>
              </p:nvPicPr>
              <p:blipFill>
                <a:blip r:embed="rId239"/>
                <a:stretch>
                  <a:fillRect/>
                </a:stretch>
              </p:blipFill>
              <p:spPr>
                <a:xfrm>
                  <a:off x="10332528" y="3100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54" name="Encre 253">
                  <a:extLst>
                    <a:ext uri="{FF2B5EF4-FFF2-40B4-BE49-F238E27FC236}">
                      <a16:creationId xmlns:a16="http://schemas.microsoft.com/office/drawing/2014/main" id="{2B4F384E-C351-1EF5-0868-5FD28F653D69}"/>
                    </a:ext>
                  </a:extLst>
                </p14:cNvPr>
                <p14:cNvContentPartPr/>
                <p14:nvPr/>
              </p14:nvContentPartPr>
              <p14:xfrm>
                <a:off x="10354488" y="3124419"/>
                <a:ext cx="360" cy="360"/>
              </p14:xfrm>
            </p:contentPart>
          </mc:Choice>
          <mc:Fallback xmlns="">
            <p:pic>
              <p:nvPicPr>
                <p:cNvPr id="254" name="Encre 253">
                  <a:extLst>
                    <a:ext uri="{FF2B5EF4-FFF2-40B4-BE49-F238E27FC236}">
                      <a16:creationId xmlns:a16="http://schemas.microsoft.com/office/drawing/2014/main" id="{2B4F384E-C351-1EF5-0868-5FD28F653D69}"/>
                    </a:ext>
                  </a:extLst>
                </p:cNvPr>
                <p:cNvPicPr/>
                <p:nvPr/>
              </p:nvPicPr>
              <p:blipFill>
                <a:blip r:embed="rId239"/>
                <a:stretch>
                  <a:fillRect/>
                </a:stretch>
              </p:blipFill>
              <p:spPr>
                <a:xfrm>
                  <a:off x="10318848" y="308841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56" name="Encre 255">
                  <a:extLst>
                    <a:ext uri="{FF2B5EF4-FFF2-40B4-BE49-F238E27FC236}">
                      <a16:creationId xmlns:a16="http://schemas.microsoft.com/office/drawing/2014/main" id="{1ADFDF2E-2D71-0F53-0F24-513F06D9DE56}"/>
                    </a:ext>
                  </a:extLst>
                </p14:cNvPr>
                <p14:cNvContentPartPr/>
                <p14:nvPr/>
              </p14:nvContentPartPr>
              <p14:xfrm>
                <a:off x="10309488" y="3115419"/>
                <a:ext cx="360" cy="360"/>
              </p14:xfrm>
            </p:contentPart>
          </mc:Choice>
          <mc:Fallback xmlns="">
            <p:pic>
              <p:nvPicPr>
                <p:cNvPr id="256" name="Encre 255">
                  <a:extLst>
                    <a:ext uri="{FF2B5EF4-FFF2-40B4-BE49-F238E27FC236}">
                      <a16:creationId xmlns:a16="http://schemas.microsoft.com/office/drawing/2014/main" id="{1ADFDF2E-2D71-0F53-0F24-513F06D9DE56}"/>
                    </a:ext>
                  </a:extLst>
                </p:cNvPr>
                <p:cNvPicPr/>
                <p:nvPr/>
              </p:nvPicPr>
              <p:blipFill>
                <a:blip r:embed="rId239"/>
                <a:stretch>
                  <a:fillRect/>
                </a:stretch>
              </p:blipFill>
              <p:spPr>
                <a:xfrm>
                  <a:off x="10273848" y="30797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57" name="Encre 256">
                  <a:extLst>
                    <a:ext uri="{FF2B5EF4-FFF2-40B4-BE49-F238E27FC236}">
                      <a16:creationId xmlns:a16="http://schemas.microsoft.com/office/drawing/2014/main" id="{DDFBD347-B65A-6A81-200F-E70F27D9F977}"/>
                    </a:ext>
                  </a:extLst>
                </p14:cNvPr>
                <p14:cNvContentPartPr/>
                <p14:nvPr/>
              </p14:nvContentPartPr>
              <p14:xfrm>
                <a:off x="10293648" y="3112899"/>
                <a:ext cx="360" cy="360"/>
              </p14:xfrm>
            </p:contentPart>
          </mc:Choice>
          <mc:Fallback xmlns="">
            <p:pic>
              <p:nvPicPr>
                <p:cNvPr id="257" name="Encre 256">
                  <a:extLst>
                    <a:ext uri="{FF2B5EF4-FFF2-40B4-BE49-F238E27FC236}">
                      <a16:creationId xmlns:a16="http://schemas.microsoft.com/office/drawing/2014/main" id="{DDFBD347-B65A-6A81-200F-E70F27D9F977}"/>
                    </a:ext>
                  </a:extLst>
                </p:cNvPr>
                <p:cNvPicPr/>
                <p:nvPr/>
              </p:nvPicPr>
              <p:blipFill>
                <a:blip r:embed="rId239"/>
                <a:stretch>
                  <a:fillRect/>
                </a:stretch>
              </p:blipFill>
              <p:spPr>
                <a:xfrm>
                  <a:off x="10257648" y="307725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58" name="Encre 257">
                  <a:extLst>
                    <a:ext uri="{FF2B5EF4-FFF2-40B4-BE49-F238E27FC236}">
                      <a16:creationId xmlns:a16="http://schemas.microsoft.com/office/drawing/2014/main" id="{CB1595EF-DED7-8328-CB96-26B74763F5A0}"/>
                    </a:ext>
                  </a:extLst>
                </p14:cNvPr>
                <p14:cNvContentPartPr/>
                <p14:nvPr/>
              </p14:nvContentPartPr>
              <p14:xfrm>
                <a:off x="10256208" y="3111819"/>
                <a:ext cx="360" cy="360"/>
              </p14:xfrm>
            </p:contentPart>
          </mc:Choice>
          <mc:Fallback xmlns="">
            <p:pic>
              <p:nvPicPr>
                <p:cNvPr id="258" name="Encre 257">
                  <a:extLst>
                    <a:ext uri="{FF2B5EF4-FFF2-40B4-BE49-F238E27FC236}">
                      <a16:creationId xmlns:a16="http://schemas.microsoft.com/office/drawing/2014/main" id="{CB1595EF-DED7-8328-CB96-26B74763F5A0}"/>
                    </a:ext>
                  </a:extLst>
                </p:cNvPr>
                <p:cNvPicPr/>
                <p:nvPr/>
              </p:nvPicPr>
              <p:blipFill>
                <a:blip r:embed="rId239"/>
                <a:stretch>
                  <a:fillRect/>
                </a:stretch>
              </p:blipFill>
              <p:spPr>
                <a:xfrm>
                  <a:off x="10220208" y="30761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259" name="Encre 258">
                  <a:extLst>
                    <a:ext uri="{FF2B5EF4-FFF2-40B4-BE49-F238E27FC236}">
                      <a16:creationId xmlns:a16="http://schemas.microsoft.com/office/drawing/2014/main" id="{0FA63140-77CA-97AF-D445-73EC452DF469}"/>
                    </a:ext>
                  </a:extLst>
                </p14:cNvPr>
                <p14:cNvContentPartPr/>
                <p14:nvPr/>
              </p14:nvContentPartPr>
              <p14:xfrm>
                <a:off x="10242888" y="3111819"/>
                <a:ext cx="360" cy="360"/>
              </p14:xfrm>
            </p:contentPart>
          </mc:Choice>
          <mc:Fallback xmlns="">
            <p:pic>
              <p:nvPicPr>
                <p:cNvPr id="259" name="Encre 258">
                  <a:extLst>
                    <a:ext uri="{FF2B5EF4-FFF2-40B4-BE49-F238E27FC236}">
                      <a16:creationId xmlns:a16="http://schemas.microsoft.com/office/drawing/2014/main" id="{0FA63140-77CA-97AF-D445-73EC452DF469}"/>
                    </a:ext>
                  </a:extLst>
                </p:cNvPr>
                <p:cNvPicPr/>
                <p:nvPr/>
              </p:nvPicPr>
              <p:blipFill>
                <a:blip r:embed="rId239"/>
                <a:stretch>
                  <a:fillRect/>
                </a:stretch>
              </p:blipFill>
              <p:spPr>
                <a:xfrm>
                  <a:off x="10207248" y="30761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0" name="Encre 259">
                  <a:extLst>
                    <a:ext uri="{FF2B5EF4-FFF2-40B4-BE49-F238E27FC236}">
                      <a16:creationId xmlns:a16="http://schemas.microsoft.com/office/drawing/2014/main" id="{28B20CAE-ABCA-CD8F-DF11-12DFCBA7B24F}"/>
                    </a:ext>
                  </a:extLst>
                </p14:cNvPr>
                <p14:cNvContentPartPr/>
                <p14:nvPr/>
              </p14:nvContentPartPr>
              <p14:xfrm>
                <a:off x="10217688" y="3108939"/>
                <a:ext cx="360" cy="360"/>
              </p14:xfrm>
            </p:contentPart>
          </mc:Choice>
          <mc:Fallback xmlns="">
            <p:pic>
              <p:nvPicPr>
                <p:cNvPr id="260" name="Encre 259">
                  <a:extLst>
                    <a:ext uri="{FF2B5EF4-FFF2-40B4-BE49-F238E27FC236}">
                      <a16:creationId xmlns:a16="http://schemas.microsoft.com/office/drawing/2014/main" id="{28B20CAE-ABCA-CD8F-DF11-12DFCBA7B24F}"/>
                    </a:ext>
                  </a:extLst>
                </p:cNvPr>
                <p:cNvPicPr/>
                <p:nvPr/>
              </p:nvPicPr>
              <p:blipFill>
                <a:blip r:embed="rId239"/>
                <a:stretch>
                  <a:fillRect/>
                </a:stretch>
              </p:blipFill>
              <p:spPr>
                <a:xfrm>
                  <a:off x="10182048" y="3073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61" name="Encre 260">
                  <a:extLst>
                    <a:ext uri="{FF2B5EF4-FFF2-40B4-BE49-F238E27FC236}">
                      <a16:creationId xmlns:a16="http://schemas.microsoft.com/office/drawing/2014/main" id="{36E266A0-D2E5-C9ED-447B-B3649E173E27}"/>
                    </a:ext>
                  </a:extLst>
                </p14:cNvPr>
                <p14:cNvContentPartPr/>
                <p14:nvPr/>
              </p14:nvContentPartPr>
              <p14:xfrm>
                <a:off x="10207968" y="3108939"/>
                <a:ext cx="360" cy="360"/>
              </p14:xfrm>
            </p:contentPart>
          </mc:Choice>
          <mc:Fallback xmlns="">
            <p:pic>
              <p:nvPicPr>
                <p:cNvPr id="261" name="Encre 260">
                  <a:extLst>
                    <a:ext uri="{FF2B5EF4-FFF2-40B4-BE49-F238E27FC236}">
                      <a16:creationId xmlns:a16="http://schemas.microsoft.com/office/drawing/2014/main" id="{36E266A0-D2E5-C9ED-447B-B3649E173E27}"/>
                    </a:ext>
                  </a:extLst>
                </p:cNvPr>
                <p:cNvPicPr/>
                <p:nvPr/>
              </p:nvPicPr>
              <p:blipFill>
                <a:blip r:embed="rId239"/>
                <a:stretch>
                  <a:fillRect/>
                </a:stretch>
              </p:blipFill>
              <p:spPr>
                <a:xfrm>
                  <a:off x="10172328" y="3073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63" name="Encre 262">
                  <a:extLst>
                    <a:ext uri="{FF2B5EF4-FFF2-40B4-BE49-F238E27FC236}">
                      <a16:creationId xmlns:a16="http://schemas.microsoft.com/office/drawing/2014/main" id="{63AEC1B1-DF81-6E38-768F-7E708D26A01D}"/>
                    </a:ext>
                  </a:extLst>
                </p14:cNvPr>
                <p14:cNvContentPartPr/>
                <p14:nvPr/>
              </p14:nvContentPartPr>
              <p14:xfrm>
                <a:off x="10195728" y="3108939"/>
                <a:ext cx="360" cy="360"/>
              </p14:xfrm>
            </p:contentPart>
          </mc:Choice>
          <mc:Fallback xmlns="">
            <p:pic>
              <p:nvPicPr>
                <p:cNvPr id="263" name="Encre 262">
                  <a:extLst>
                    <a:ext uri="{FF2B5EF4-FFF2-40B4-BE49-F238E27FC236}">
                      <a16:creationId xmlns:a16="http://schemas.microsoft.com/office/drawing/2014/main" id="{63AEC1B1-DF81-6E38-768F-7E708D26A01D}"/>
                    </a:ext>
                  </a:extLst>
                </p:cNvPr>
                <p:cNvPicPr/>
                <p:nvPr/>
              </p:nvPicPr>
              <p:blipFill>
                <a:blip r:embed="rId239"/>
                <a:stretch>
                  <a:fillRect/>
                </a:stretch>
              </p:blipFill>
              <p:spPr>
                <a:xfrm>
                  <a:off x="10159728" y="3073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65" name="Encre 264">
                  <a:extLst>
                    <a:ext uri="{FF2B5EF4-FFF2-40B4-BE49-F238E27FC236}">
                      <a16:creationId xmlns:a16="http://schemas.microsoft.com/office/drawing/2014/main" id="{67970481-C266-38CE-761C-A854F57205D4}"/>
                    </a:ext>
                  </a:extLst>
                </p14:cNvPr>
                <p14:cNvContentPartPr/>
                <p14:nvPr/>
              </p14:nvContentPartPr>
              <p14:xfrm>
                <a:off x="10150368" y="3108939"/>
                <a:ext cx="360" cy="360"/>
              </p14:xfrm>
            </p:contentPart>
          </mc:Choice>
          <mc:Fallback xmlns="">
            <p:pic>
              <p:nvPicPr>
                <p:cNvPr id="265" name="Encre 264">
                  <a:extLst>
                    <a:ext uri="{FF2B5EF4-FFF2-40B4-BE49-F238E27FC236}">
                      <a16:creationId xmlns:a16="http://schemas.microsoft.com/office/drawing/2014/main" id="{67970481-C266-38CE-761C-A854F57205D4}"/>
                    </a:ext>
                  </a:extLst>
                </p:cNvPr>
                <p:cNvPicPr/>
                <p:nvPr/>
              </p:nvPicPr>
              <p:blipFill>
                <a:blip r:embed="rId239"/>
                <a:stretch>
                  <a:fillRect/>
                </a:stretch>
              </p:blipFill>
              <p:spPr>
                <a:xfrm>
                  <a:off x="10114728" y="3073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66" name="Encre 265">
                  <a:extLst>
                    <a:ext uri="{FF2B5EF4-FFF2-40B4-BE49-F238E27FC236}">
                      <a16:creationId xmlns:a16="http://schemas.microsoft.com/office/drawing/2014/main" id="{41C27AAA-05B4-7E55-D922-77A1CEE09940}"/>
                    </a:ext>
                  </a:extLst>
                </p14:cNvPr>
                <p14:cNvContentPartPr/>
                <p14:nvPr/>
              </p14:nvContentPartPr>
              <p14:xfrm>
                <a:off x="10150368" y="3108939"/>
                <a:ext cx="360" cy="360"/>
              </p14:xfrm>
            </p:contentPart>
          </mc:Choice>
          <mc:Fallback xmlns="">
            <p:pic>
              <p:nvPicPr>
                <p:cNvPr id="266" name="Encre 265">
                  <a:extLst>
                    <a:ext uri="{FF2B5EF4-FFF2-40B4-BE49-F238E27FC236}">
                      <a16:creationId xmlns:a16="http://schemas.microsoft.com/office/drawing/2014/main" id="{41C27AAA-05B4-7E55-D922-77A1CEE09940}"/>
                    </a:ext>
                  </a:extLst>
                </p:cNvPr>
                <p:cNvPicPr/>
                <p:nvPr/>
              </p:nvPicPr>
              <p:blipFill>
                <a:blip r:embed="rId239"/>
                <a:stretch>
                  <a:fillRect/>
                </a:stretch>
              </p:blipFill>
              <p:spPr>
                <a:xfrm>
                  <a:off x="10114728" y="30732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68" name="Encre 267">
                  <a:extLst>
                    <a:ext uri="{FF2B5EF4-FFF2-40B4-BE49-F238E27FC236}">
                      <a16:creationId xmlns:a16="http://schemas.microsoft.com/office/drawing/2014/main" id="{60ED364A-EDE9-C5EE-5D6A-08E206E36331}"/>
                    </a:ext>
                  </a:extLst>
                </p14:cNvPr>
                <p14:cNvContentPartPr/>
                <p14:nvPr/>
              </p14:nvContentPartPr>
              <p14:xfrm>
                <a:off x="10121928" y="3104979"/>
                <a:ext cx="360" cy="360"/>
              </p14:xfrm>
            </p:contentPart>
          </mc:Choice>
          <mc:Fallback xmlns="">
            <p:pic>
              <p:nvPicPr>
                <p:cNvPr id="268" name="Encre 267">
                  <a:extLst>
                    <a:ext uri="{FF2B5EF4-FFF2-40B4-BE49-F238E27FC236}">
                      <a16:creationId xmlns:a16="http://schemas.microsoft.com/office/drawing/2014/main" id="{60ED364A-EDE9-C5EE-5D6A-08E206E36331}"/>
                    </a:ext>
                  </a:extLst>
                </p:cNvPr>
                <p:cNvPicPr/>
                <p:nvPr/>
              </p:nvPicPr>
              <p:blipFill>
                <a:blip r:embed="rId239"/>
                <a:stretch>
                  <a:fillRect/>
                </a:stretch>
              </p:blipFill>
              <p:spPr>
                <a:xfrm>
                  <a:off x="10085928" y="30693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70" name="Encre 269">
                  <a:extLst>
                    <a:ext uri="{FF2B5EF4-FFF2-40B4-BE49-F238E27FC236}">
                      <a16:creationId xmlns:a16="http://schemas.microsoft.com/office/drawing/2014/main" id="{720D771B-2DA3-34B5-426D-CD7FA8F1D1E3}"/>
                    </a:ext>
                  </a:extLst>
                </p14:cNvPr>
                <p14:cNvContentPartPr/>
                <p14:nvPr/>
              </p14:nvContentPartPr>
              <p14:xfrm>
                <a:off x="10143528" y="3107499"/>
                <a:ext cx="360" cy="360"/>
              </p14:xfrm>
            </p:contentPart>
          </mc:Choice>
          <mc:Fallback xmlns="">
            <p:pic>
              <p:nvPicPr>
                <p:cNvPr id="270" name="Encre 269">
                  <a:extLst>
                    <a:ext uri="{FF2B5EF4-FFF2-40B4-BE49-F238E27FC236}">
                      <a16:creationId xmlns:a16="http://schemas.microsoft.com/office/drawing/2014/main" id="{720D771B-2DA3-34B5-426D-CD7FA8F1D1E3}"/>
                    </a:ext>
                  </a:extLst>
                </p:cNvPr>
                <p:cNvPicPr/>
                <p:nvPr/>
              </p:nvPicPr>
              <p:blipFill>
                <a:blip r:embed="rId239"/>
                <a:stretch>
                  <a:fillRect/>
                </a:stretch>
              </p:blipFill>
              <p:spPr>
                <a:xfrm>
                  <a:off x="10107888" y="307185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72" name="Encre 271">
                  <a:extLst>
                    <a:ext uri="{FF2B5EF4-FFF2-40B4-BE49-F238E27FC236}">
                      <a16:creationId xmlns:a16="http://schemas.microsoft.com/office/drawing/2014/main" id="{B959AEA7-1368-8D26-E148-2C0ED3ABD9B6}"/>
                    </a:ext>
                  </a:extLst>
                </p14:cNvPr>
                <p14:cNvContentPartPr/>
                <p14:nvPr/>
              </p14:nvContentPartPr>
              <p14:xfrm>
                <a:off x="10103928" y="3102099"/>
                <a:ext cx="360" cy="360"/>
              </p14:xfrm>
            </p:contentPart>
          </mc:Choice>
          <mc:Fallback xmlns="">
            <p:pic>
              <p:nvPicPr>
                <p:cNvPr id="272" name="Encre 271">
                  <a:extLst>
                    <a:ext uri="{FF2B5EF4-FFF2-40B4-BE49-F238E27FC236}">
                      <a16:creationId xmlns:a16="http://schemas.microsoft.com/office/drawing/2014/main" id="{B959AEA7-1368-8D26-E148-2C0ED3ABD9B6}"/>
                    </a:ext>
                  </a:extLst>
                </p:cNvPr>
                <p:cNvPicPr/>
                <p:nvPr/>
              </p:nvPicPr>
              <p:blipFill>
                <a:blip r:embed="rId239"/>
                <a:stretch>
                  <a:fillRect/>
                </a:stretch>
              </p:blipFill>
              <p:spPr>
                <a:xfrm>
                  <a:off x="10068288" y="3066459"/>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8">
            <p14:nvContentPartPr>
              <p14:cNvPr id="279" name="Encre 278">
                <a:extLst>
                  <a:ext uri="{FF2B5EF4-FFF2-40B4-BE49-F238E27FC236}">
                    <a16:creationId xmlns:a16="http://schemas.microsoft.com/office/drawing/2014/main" id="{65E28502-7F4E-2CBD-08B1-A20DABA40EE0}"/>
                  </a:ext>
                </a:extLst>
              </p14:cNvPr>
              <p14:cNvContentPartPr/>
              <p14:nvPr/>
            </p14:nvContentPartPr>
            <p14:xfrm>
              <a:off x="9466368" y="4047459"/>
              <a:ext cx="174240" cy="13320"/>
            </p14:xfrm>
          </p:contentPart>
        </mc:Choice>
        <mc:Fallback xmlns="">
          <p:pic>
            <p:nvPicPr>
              <p:cNvPr id="279" name="Encre 278">
                <a:extLst>
                  <a:ext uri="{FF2B5EF4-FFF2-40B4-BE49-F238E27FC236}">
                    <a16:creationId xmlns:a16="http://schemas.microsoft.com/office/drawing/2014/main" id="{65E28502-7F4E-2CBD-08B1-A20DABA40EE0}"/>
                  </a:ext>
                </a:extLst>
              </p:cNvPr>
              <p:cNvPicPr/>
              <p:nvPr/>
            </p:nvPicPr>
            <p:blipFill>
              <a:blip r:embed="rId269"/>
              <a:stretch>
                <a:fillRect/>
              </a:stretch>
            </p:blipFill>
            <p:spPr>
              <a:xfrm>
                <a:off x="9430728" y="4011459"/>
                <a:ext cx="24588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81" name="Encre 280">
                <a:extLst>
                  <a:ext uri="{FF2B5EF4-FFF2-40B4-BE49-F238E27FC236}">
                    <a16:creationId xmlns:a16="http://schemas.microsoft.com/office/drawing/2014/main" id="{A86A5B23-D670-89E6-DADA-0A76485A0411}"/>
                  </a:ext>
                </a:extLst>
              </p14:cNvPr>
              <p14:cNvContentPartPr/>
              <p14:nvPr/>
            </p14:nvContentPartPr>
            <p14:xfrm>
              <a:off x="9478968" y="4032699"/>
              <a:ext cx="488520" cy="24120"/>
            </p14:xfrm>
          </p:contentPart>
        </mc:Choice>
        <mc:Fallback xmlns="">
          <p:pic>
            <p:nvPicPr>
              <p:cNvPr id="281" name="Encre 280">
                <a:extLst>
                  <a:ext uri="{FF2B5EF4-FFF2-40B4-BE49-F238E27FC236}">
                    <a16:creationId xmlns:a16="http://schemas.microsoft.com/office/drawing/2014/main" id="{A86A5B23-D670-89E6-DADA-0A76485A0411}"/>
                  </a:ext>
                </a:extLst>
              </p:cNvPr>
              <p:cNvPicPr/>
              <p:nvPr/>
            </p:nvPicPr>
            <p:blipFill>
              <a:blip r:embed="rId271"/>
              <a:stretch>
                <a:fillRect/>
              </a:stretch>
            </p:blipFill>
            <p:spPr>
              <a:xfrm>
                <a:off x="9442968" y="3997059"/>
                <a:ext cx="560160" cy="95760"/>
              </a:xfrm>
              <a:prstGeom prst="rect">
                <a:avLst/>
              </a:prstGeom>
            </p:spPr>
          </p:pic>
        </mc:Fallback>
      </mc:AlternateContent>
      <p:grpSp>
        <p:nvGrpSpPr>
          <p:cNvPr id="284" name="Groupe 283">
            <a:extLst>
              <a:ext uri="{FF2B5EF4-FFF2-40B4-BE49-F238E27FC236}">
                <a16:creationId xmlns:a16="http://schemas.microsoft.com/office/drawing/2014/main" id="{06E10DCA-3102-DAB9-805E-CA16D778F5CB}"/>
              </a:ext>
            </a:extLst>
          </p:cNvPr>
          <p:cNvGrpSpPr/>
          <p:nvPr/>
        </p:nvGrpSpPr>
        <p:grpSpPr>
          <a:xfrm>
            <a:off x="9524688" y="4026219"/>
            <a:ext cx="1061640" cy="31680"/>
            <a:chOff x="9524688" y="4026219"/>
            <a:chExt cx="1061640" cy="31680"/>
          </a:xfrm>
        </p:grpSpPr>
        <mc:AlternateContent xmlns:mc="http://schemas.openxmlformats.org/markup-compatibility/2006" xmlns:p14="http://schemas.microsoft.com/office/powerpoint/2010/main">
          <mc:Choice Requires="p14">
            <p:contentPart p14:bwMode="auto" r:id="rId272">
              <p14:nvContentPartPr>
                <p14:cNvPr id="240" name="Encre 239">
                  <a:extLst>
                    <a:ext uri="{FF2B5EF4-FFF2-40B4-BE49-F238E27FC236}">
                      <a16:creationId xmlns:a16="http://schemas.microsoft.com/office/drawing/2014/main" id="{4BEB0717-39AC-E3CC-DBBA-308B03D6B821}"/>
                    </a:ext>
                  </a:extLst>
                </p14:cNvPr>
                <p14:cNvContentPartPr/>
                <p14:nvPr/>
              </p14:nvContentPartPr>
              <p14:xfrm>
                <a:off x="10585968" y="4028739"/>
                <a:ext cx="360" cy="360"/>
              </p14:xfrm>
            </p:contentPart>
          </mc:Choice>
          <mc:Fallback xmlns="">
            <p:pic>
              <p:nvPicPr>
                <p:cNvPr id="240" name="Encre 239">
                  <a:extLst>
                    <a:ext uri="{FF2B5EF4-FFF2-40B4-BE49-F238E27FC236}">
                      <a16:creationId xmlns:a16="http://schemas.microsoft.com/office/drawing/2014/main" id="{4BEB0717-39AC-E3CC-DBBA-308B03D6B821}"/>
                    </a:ext>
                  </a:extLst>
                </p:cNvPr>
                <p:cNvPicPr/>
                <p:nvPr/>
              </p:nvPicPr>
              <p:blipFill>
                <a:blip r:embed="rId239"/>
                <a:stretch>
                  <a:fillRect/>
                </a:stretch>
              </p:blipFill>
              <p:spPr>
                <a:xfrm>
                  <a:off x="10550328" y="399309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41" name="Encre 240">
                  <a:extLst>
                    <a:ext uri="{FF2B5EF4-FFF2-40B4-BE49-F238E27FC236}">
                      <a16:creationId xmlns:a16="http://schemas.microsoft.com/office/drawing/2014/main" id="{87147508-4F6E-68C4-64CE-F0E720B221B3}"/>
                    </a:ext>
                  </a:extLst>
                </p14:cNvPr>
                <p14:cNvContentPartPr/>
                <p14:nvPr/>
              </p14:nvContentPartPr>
              <p14:xfrm>
                <a:off x="10546728" y="4026219"/>
                <a:ext cx="360" cy="360"/>
              </p14:xfrm>
            </p:contentPart>
          </mc:Choice>
          <mc:Fallback xmlns="">
            <p:pic>
              <p:nvPicPr>
                <p:cNvPr id="241" name="Encre 240">
                  <a:extLst>
                    <a:ext uri="{FF2B5EF4-FFF2-40B4-BE49-F238E27FC236}">
                      <a16:creationId xmlns:a16="http://schemas.microsoft.com/office/drawing/2014/main" id="{87147508-4F6E-68C4-64CE-F0E720B221B3}"/>
                    </a:ext>
                  </a:extLst>
                </p:cNvPr>
                <p:cNvPicPr/>
                <p:nvPr/>
              </p:nvPicPr>
              <p:blipFill>
                <a:blip r:embed="rId239"/>
                <a:stretch>
                  <a:fillRect/>
                </a:stretch>
              </p:blipFill>
              <p:spPr>
                <a:xfrm>
                  <a:off x="10511088" y="399057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74" name="Encre 273">
                  <a:extLst>
                    <a:ext uri="{FF2B5EF4-FFF2-40B4-BE49-F238E27FC236}">
                      <a16:creationId xmlns:a16="http://schemas.microsoft.com/office/drawing/2014/main" id="{A220B1AA-906A-F92C-E6C3-4E5AAC364923}"/>
                    </a:ext>
                  </a:extLst>
                </p14:cNvPr>
                <p14:cNvContentPartPr/>
                <p14:nvPr/>
              </p14:nvContentPartPr>
              <p14:xfrm>
                <a:off x="9524688" y="4053939"/>
                <a:ext cx="360" cy="360"/>
              </p14:xfrm>
            </p:contentPart>
          </mc:Choice>
          <mc:Fallback xmlns="">
            <p:pic>
              <p:nvPicPr>
                <p:cNvPr id="274" name="Encre 273">
                  <a:extLst>
                    <a:ext uri="{FF2B5EF4-FFF2-40B4-BE49-F238E27FC236}">
                      <a16:creationId xmlns:a16="http://schemas.microsoft.com/office/drawing/2014/main" id="{A220B1AA-906A-F92C-E6C3-4E5AAC364923}"/>
                    </a:ext>
                  </a:extLst>
                </p:cNvPr>
                <p:cNvPicPr/>
                <p:nvPr/>
              </p:nvPicPr>
              <p:blipFill>
                <a:blip r:embed="rId239"/>
                <a:stretch>
                  <a:fillRect/>
                </a:stretch>
              </p:blipFill>
              <p:spPr>
                <a:xfrm>
                  <a:off x="9489048" y="40179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75" name="Encre 274">
                  <a:extLst>
                    <a:ext uri="{FF2B5EF4-FFF2-40B4-BE49-F238E27FC236}">
                      <a16:creationId xmlns:a16="http://schemas.microsoft.com/office/drawing/2014/main" id="{8C232633-1764-0FA8-B444-35F446084C4D}"/>
                    </a:ext>
                  </a:extLst>
                </p14:cNvPr>
                <p14:cNvContentPartPr/>
                <p14:nvPr/>
              </p14:nvContentPartPr>
              <p14:xfrm>
                <a:off x="9580488" y="4057539"/>
                <a:ext cx="360" cy="360"/>
              </p14:xfrm>
            </p:contentPart>
          </mc:Choice>
          <mc:Fallback xmlns="">
            <p:pic>
              <p:nvPicPr>
                <p:cNvPr id="275" name="Encre 274">
                  <a:extLst>
                    <a:ext uri="{FF2B5EF4-FFF2-40B4-BE49-F238E27FC236}">
                      <a16:creationId xmlns:a16="http://schemas.microsoft.com/office/drawing/2014/main" id="{8C232633-1764-0FA8-B444-35F446084C4D}"/>
                    </a:ext>
                  </a:extLst>
                </p:cNvPr>
                <p:cNvPicPr/>
                <p:nvPr/>
              </p:nvPicPr>
              <p:blipFill>
                <a:blip r:embed="rId239"/>
                <a:stretch>
                  <a:fillRect/>
                </a:stretch>
              </p:blipFill>
              <p:spPr>
                <a:xfrm>
                  <a:off x="9544848" y="402153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77" name="Encre 276">
                  <a:extLst>
                    <a:ext uri="{FF2B5EF4-FFF2-40B4-BE49-F238E27FC236}">
                      <a16:creationId xmlns:a16="http://schemas.microsoft.com/office/drawing/2014/main" id="{702B5272-C5BD-594F-5260-19D733D305C4}"/>
                    </a:ext>
                  </a:extLst>
                </p14:cNvPr>
                <p14:cNvContentPartPr/>
                <p14:nvPr/>
              </p14:nvContentPartPr>
              <p14:xfrm>
                <a:off x="9649968" y="4052859"/>
                <a:ext cx="360" cy="360"/>
              </p14:xfrm>
            </p:contentPart>
          </mc:Choice>
          <mc:Fallback xmlns="">
            <p:pic>
              <p:nvPicPr>
                <p:cNvPr id="277" name="Encre 276">
                  <a:extLst>
                    <a:ext uri="{FF2B5EF4-FFF2-40B4-BE49-F238E27FC236}">
                      <a16:creationId xmlns:a16="http://schemas.microsoft.com/office/drawing/2014/main" id="{702B5272-C5BD-594F-5260-19D733D305C4}"/>
                    </a:ext>
                  </a:extLst>
                </p:cNvPr>
                <p:cNvPicPr/>
                <p:nvPr/>
              </p:nvPicPr>
              <p:blipFill>
                <a:blip r:embed="rId239"/>
                <a:stretch>
                  <a:fillRect/>
                </a:stretch>
              </p:blipFill>
              <p:spPr>
                <a:xfrm>
                  <a:off x="9613968" y="4016859"/>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83" name="Encre 282">
                  <a:extLst>
                    <a:ext uri="{FF2B5EF4-FFF2-40B4-BE49-F238E27FC236}">
                      <a16:creationId xmlns:a16="http://schemas.microsoft.com/office/drawing/2014/main" id="{2A0539AA-A599-0F23-FB1A-28435219A3B5}"/>
                    </a:ext>
                  </a:extLst>
                </p14:cNvPr>
                <p14:cNvContentPartPr/>
                <p14:nvPr/>
              </p14:nvContentPartPr>
              <p14:xfrm>
                <a:off x="9649608" y="4030539"/>
                <a:ext cx="887400" cy="27360"/>
              </p14:xfrm>
            </p:contentPart>
          </mc:Choice>
          <mc:Fallback xmlns="">
            <p:pic>
              <p:nvPicPr>
                <p:cNvPr id="283" name="Encre 282">
                  <a:extLst>
                    <a:ext uri="{FF2B5EF4-FFF2-40B4-BE49-F238E27FC236}">
                      <a16:creationId xmlns:a16="http://schemas.microsoft.com/office/drawing/2014/main" id="{2A0539AA-A599-0F23-FB1A-28435219A3B5}"/>
                    </a:ext>
                  </a:extLst>
                </p:cNvPr>
                <p:cNvPicPr/>
                <p:nvPr/>
              </p:nvPicPr>
              <p:blipFill>
                <a:blip r:embed="rId278"/>
                <a:stretch>
                  <a:fillRect/>
                </a:stretch>
              </p:blipFill>
              <p:spPr>
                <a:xfrm>
                  <a:off x="9613608" y="3994539"/>
                  <a:ext cx="959040" cy="99000"/>
                </a:xfrm>
                <a:prstGeom prst="rect">
                  <a:avLst/>
                </a:prstGeom>
              </p:spPr>
            </p:pic>
          </mc:Fallback>
        </mc:AlternateContent>
      </p:grpSp>
      <p:pic>
        <p:nvPicPr>
          <p:cNvPr id="286" name="Image 285" descr="Une image contenant herbe, personne, chaussures, chaussure&#10;&#10;Description générée automatiquement">
            <a:extLst>
              <a:ext uri="{FF2B5EF4-FFF2-40B4-BE49-F238E27FC236}">
                <a16:creationId xmlns:a16="http://schemas.microsoft.com/office/drawing/2014/main" id="{26B12CDE-8D93-064D-1ED6-4AE83BD8A822}"/>
              </a:ext>
            </a:extLst>
          </p:cNvPr>
          <p:cNvPicPr>
            <a:picLocks noChangeAspect="1"/>
          </p:cNvPicPr>
          <p:nvPr/>
        </p:nvPicPr>
        <p:blipFill>
          <a:blip r:embed="rId279"/>
          <a:stretch>
            <a:fillRect/>
          </a:stretch>
        </p:blipFill>
        <p:spPr>
          <a:xfrm>
            <a:off x="8780727" y="842762"/>
            <a:ext cx="2235200" cy="1333500"/>
          </a:xfrm>
          <a:prstGeom prst="rect">
            <a:avLst/>
          </a:prstGeom>
        </p:spPr>
      </p:pic>
    </p:spTree>
    <p:extLst>
      <p:ext uri="{BB962C8B-B14F-4D97-AF65-F5344CB8AC3E}">
        <p14:creationId xmlns:p14="http://schemas.microsoft.com/office/powerpoint/2010/main" val="44049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CF6B54-0612-CEE6-64D5-FBEEFFD009A5}"/>
              </a:ext>
            </a:extLst>
          </p:cNvPr>
          <p:cNvSpPr>
            <a:spLocks noGrp="1"/>
          </p:cNvSpPr>
          <p:nvPr>
            <p:ph type="sldNum" sz="quarter" idx="10"/>
          </p:nvPr>
        </p:nvSpPr>
        <p:spPr/>
        <p:txBody>
          <a:bodyPr/>
          <a:lstStyle/>
          <a:p>
            <a:fld id="{073000D8-76C1-C141-96D1-BDD2B671C0E1}" type="slidenum">
              <a:rPr lang="fr-FR" smtClean="0"/>
              <a:t>13</a:t>
            </a:fld>
            <a:endParaRPr lang="fr-FR"/>
          </a:p>
        </p:txBody>
      </p:sp>
      <p:pic>
        <p:nvPicPr>
          <p:cNvPr id="3" name="Image 2">
            <a:extLst>
              <a:ext uri="{FF2B5EF4-FFF2-40B4-BE49-F238E27FC236}">
                <a16:creationId xmlns:a16="http://schemas.microsoft.com/office/drawing/2014/main" id="{EA805A8A-FFB3-8097-99B9-25BB7267DC46}"/>
              </a:ext>
            </a:extLst>
          </p:cNvPr>
          <p:cNvPicPr>
            <a:picLocks noChangeAspect="1"/>
          </p:cNvPicPr>
          <p:nvPr/>
        </p:nvPicPr>
        <p:blipFill>
          <a:blip r:embed="rId2"/>
          <a:stretch>
            <a:fillRect/>
          </a:stretch>
        </p:blipFill>
        <p:spPr>
          <a:xfrm>
            <a:off x="121920" y="0"/>
            <a:ext cx="12192000" cy="6858001"/>
          </a:xfrm>
          <a:prstGeom prst="rect">
            <a:avLst/>
          </a:prstGeom>
        </p:spPr>
      </p:pic>
      <p:sp>
        <p:nvSpPr>
          <p:cNvPr id="4" name="ZoneTexte 3">
            <a:extLst>
              <a:ext uri="{FF2B5EF4-FFF2-40B4-BE49-F238E27FC236}">
                <a16:creationId xmlns:a16="http://schemas.microsoft.com/office/drawing/2014/main" id="{89F6F532-7B4C-48EE-BC10-9F96762770DC}"/>
              </a:ext>
            </a:extLst>
          </p:cNvPr>
          <p:cNvSpPr txBox="1"/>
          <p:nvPr/>
        </p:nvSpPr>
        <p:spPr>
          <a:xfrm>
            <a:off x="974036" y="1610139"/>
            <a:ext cx="2902226" cy="369332"/>
          </a:xfrm>
          <a:prstGeom prst="rect">
            <a:avLst/>
          </a:prstGeom>
          <a:noFill/>
        </p:spPr>
        <p:txBody>
          <a:bodyPr wrap="square" rtlCol="0">
            <a:spAutoFit/>
          </a:bodyPr>
          <a:lstStyle/>
          <a:p>
            <a:r>
              <a:rPr lang="fr-FR" dirty="0"/>
              <a:t>1 vs 1 à 3vs 3</a:t>
            </a:r>
            <a:endParaRPr dirty="0"/>
          </a:p>
        </p:txBody>
      </p:sp>
      <p:sp>
        <p:nvSpPr>
          <p:cNvPr id="5" name="ZoneTexte 4">
            <a:extLst>
              <a:ext uri="{FF2B5EF4-FFF2-40B4-BE49-F238E27FC236}">
                <a16:creationId xmlns:a16="http://schemas.microsoft.com/office/drawing/2014/main" id="{2D36333F-FF3E-7F57-D2D0-D970EA853F89}"/>
              </a:ext>
            </a:extLst>
          </p:cNvPr>
          <p:cNvSpPr txBox="1"/>
          <p:nvPr/>
        </p:nvSpPr>
        <p:spPr>
          <a:xfrm>
            <a:off x="974036" y="2299252"/>
            <a:ext cx="2902226" cy="369332"/>
          </a:xfrm>
          <a:prstGeom prst="rect">
            <a:avLst/>
          </a:prstGeom>
          <a:noFill/>
        </p:spPr>
        <p:txBody>
          <a:bodyPr wrap="square" rtlCol="0">
            <a:spAutoFit/>
          </a:bodyPr>
          <a:lstStyle/>
          <a:p>
            <a:r>
              <a:rPr lang="fr-FR" dirty="0"/>
              <a:t>10 min</a:t>
            </a:r>
            <a:endParaRPr dirty="0"/>
          </a:p>
        </p:txBody>
      </p:sp>
      <p:sp>
        <p:nvSpPr>
          <p:cNvPr id="6" name="ZoneTexte 5">
            <a:extLst>
              <a:ext uri="{FF2B5EF4-FFF2-40B4-BE49-F238E27FC236}">
                <a16:creationId xmlns:a16="http://schemas.microsoft.com/office/drawing/2014/main" id="{3F88174B-5CCA-DCE2-CAAC-EBFD47008DE1}"/>
              </a:ext>
            </a:extLst>
          </p:cNvPr>
          <p:cNvSpPr txBox="1"/>
          <p:nvPr/>
        </p:nvSpPr>
        <p:spPr>
          <a:xfrm>
            <a:off x="974036" y="2803699"/>
            <a:ext cx="2902226" cy="369332"/>
          </a:xfrm>
          <a:prstGeom prst="rect">
            <a:avLst/>
          </a:prstGeom>
          <a:noFill/>
        </p:spPr>
        <p:txBody>
          <a:bodyPr wrap="square" rtlCol="0">
            <a:spAutoFit/>
          </a:bodyPr>
          <a:lstStyle/>
          <a:p>
            <a:r>
              <a:rPr lang="fr-FR" dirty="0"/>
              <a:t>2m par joueurs de largeur</a:t>
            </a:r>
            <a:endParaRPr dirty="0"/>
          </a:p>
        </p:txBody>
      </p:sp>
      <p:sp>
        <p:nvSpPr>
          <p:cNvPr id="7" name="ZoneTexte 6">
            <a:extLst>
              <a:ext uri="{FF2B5EF4-FFF2-40B4-BE49-F238E27FC236}">
                <a16:creationId xmlns:a16="http://schemas.microsoft.com/office/drawing/2014/main" id="{B1CBFFC8-951F-265E-6625-478DFBF8B6B8}"/>
              </a:ext>
            </a:extLst>
          </p:cNvPr>
          <p:cNvSpPr txBox="1"/>
          <p:nvPr/>
        </p:nvSpPr>
        <p:spPr>
          <a:xfrm>
            <a:off x="271670" y="4646183"/>
            <a:ext cx="3604591" cy="369332"/>
          </a:xfrm>
          <a:prstGeom prst="rect">
            <a:avLst/>
          </a:prstGeom>
          <a:noFill/>
        </p:spPr>
        <p:txBody>
          <a:bodyPr wrap="square" rtlCol="0">
            <a:spAutoFit/>
          </a:bodyPr>
          <a:lstStyle/>
          <a:p>
            <a:r>
              <a:rPr lang="fr-FR" dirty="0"/>
              <a:t>Au commandement de l’éducateur</a:t>
            </a:r>
            <a:endParaRPr dirty="0"/>
          </a:p>
        </p:txBody>
      </p:sp>
      <p:sp>
        <p:nvSpPr>
          <p:cNvPr id="8" name="ZoneTexte 7">
            <a:extLst>
              <a:ext uri="{FF2B5EF4-FFF2-40B4-BE49-F238E27FC236}">
                <a16:creationId xmlns:a16="http://schemas.microsoft.com/office/drawing/2014/main" id="{D15F9200-8D77-DE84-58EF-7AE4DE2DC279}"/>
              </a:ext>
            </a:extLst>
          </p:cNvPr>
          <p:cNvSpPr txBox="1"/>
          <p:nvPr/>
        </p:nvSpPr>
        <p:spPr>
          <a:xfrm>
            <a:off x="4396409" y="4653398"/>
            <a:ext cx="3399182" cy="1754326"/>
          </a:xfrm>
          <a:prstGeom prst="rect">
            <a:avLst/>
          </a:prstGeom>
          <a:noFill/>
        </p:spPr>
        <p:txBody>
          <a:bodyPr wrap="square" rtlCol="0">
            <a:spAutoFit/>
          </a:bodyPr>
          <a:lstStyle/>
          <a:p>
            <a:r>
              <a:rPr lang="fr-FR" dirty="0"/>
              <a:t>2 équipes en miroir, se déplace selon la demande de l’éducateur</a:t>
            </a:r>
          </a:p>
          <a:p>
            <a:r>
              <a:rPr lang="fr-FR" dirty="0"/>
              <a:t>	quadrupédie</a:t>
            </a:r>
          </a:p>
          <a:p>
            <a:r>
              <a:rPr lang="fr-FR" dirty="0"/>
              <a:t>	debout</a:t>
            </a:r>
          </a:p>
          <a:p>
            <a:r>
              <a:rPr lang="fr-FR" dirty="0"/>
              <a:t>	fléchis</a:t>
            </a:r>
          </a:p>
          <a:p>
            <a:r>
              <a:rPr lang="fr-FR" dirty="0"/>
              <a:t>	</a:t>
            </a:r>
            <a:endParaRPr dirty="0"/>
          </a:p>
        </p:txBody>
      </p:sp>
      <p:sp>
        <p:nvSpPr>
          <p:cNvPr id="10" name="ZoneTexte 9">
            <a:extLst>
              <a:ext uri="{FF2B5EF4-FFF2-40B4-BE49-F238E27FC236}">
                <a16:creationId xmlns:a16="http://schemas.microsoft.com/office/drawing/2014/main" id="{06B1DC6E-4EB0-BCF8-7945-9DDD2DE8D263}"/>
              </a:ext>
            </a:extLst>
          </p:cNvPr>
          <p:cNvSpPr txBox="1"/>
          <p:nvPr/>
        </p:nvSpPr>
        <p:spPr>
          <a:xfrm>
            <a:off x="8315740" y="1769165"/>
            <a:ext cx="3604590" cy="369332"/>
          </a:xfrm>
          <a:prstGeom prst="rect">
            <a:avLst/>
          </a:prstGeom>
          <a:noFill/>
        </p:spPr>
        <p:txBody>
          <a:bodyPr wrap="square" rtlCol="0">
            <a:spAutoFit/>
          </a:bodyPr>
          <a:lstStyle/>
          <a:p>
            <a:r>
              <a:rPr lang="fr-FR" dirty="0"/>
              <a:t>Voir page 10 </a:t>
            </a:r>
            <a:endParaRPr lang="fr-FR" sz="1900" dirty="0"/>
          </a:p>
        </p:txBody>
      </p:sp>
      <p:sp>
        <p:nvSpPr>
          <p:cNvPr id="12" name="ZoneTexte 11">
            <a:extLst>
              <a:ext uri="{FF2B5EF4-FFF2-40B4-BE49-F238E27FC236}">
                <a16:creationId xmlns:a16="http://schemas.microsoft.com/office/drawing/2014/main" id="{A9029E84-A6C0-2618-C5E4-F106A2DCE1C6}"/>
              </a:ext>
            </a:extLst>
          </p:cNvPr>
          <p:cNvSpPr txBox="1"/>
          <p:nvPr/>
        </p:nvSpPr>
        <p:spPr>
          <a:xfrm>
            <a:off x="8315739" y="4653398"/>
            <a:ext cx="3604591" cy="1261884"/>
          </a:xfrm>
          <a:prstGeom prst="rect">
            <a:avLst/>
          </a:prstGeom>
          <a:noFill/>
        </p:spPr>
        <p:txBody>
          <a:bodyPr wrap="square">
            <a:spAutoFit/>
          </a:bodyPr>
          <a:lstStyle/>
          <a:p>
            <a:pPr lvl="1"/>
            <a:r>
              <a:rPr lang="fr-FR" sz="1900" dirty="0"/>
              <a:t>Augmenter la vitesse de déplacements.</a:t>
            </a:r>
          </a:p>
          <a:p>
            <a:pPr lvl="1"/>
            <a:endParaRPr lang="fr-FR" sz="1900" dirty="0"/>
          </a:p>
          <a:p>
            <a:pPr lvl="1"/>
            <a:r>
              <a:rPr lang="fr-FR" sz="1900" dirty="0"/>
              <a:t>Le faire en liaisons à 2</a:t>
            </a:r>
          </a:p>
        </p:txBody>
      </p:sp>
      <p:sp>
        <p:nvSpPr>
          <p:cNvPr id="13" name="ZoneTexte 12">
            <a:extLst>
              <a:ext uri="{FF2B5EF4-FFF2-40B4-BE49-F238E27FC236}">
                <a16:creationId xmlns:a16="http://schemas.microsoft.com/office/drawing/2014/main" id="{6779DD86-F725-7544-29CC-A4E0C6A2C01E}"/>
              </a:ext>
            </a:extLst>
          </p:cNvPr>
          <p:cNvSpPr txBox="1"/>
          <p:nvPr/>
        </p:nvSpPr>
        <p:spPr>
          <a:xfrm>
            <a:off x="3478696" y="715251"/>
            <a:ext cx="5430287" cy="369332"/>
          </a:xfrm>
          <a:prstGeom prst="rect">
            <a:avLst/>
          </a:prstGeom>
          <a:noFill/>
        </p:spPr>
        <p:txBody>
          <a:bodyPr wrap="square" rtlCol="0">
            <a:spAutoFit/>
          </a:bodyPr>
          <a:lstStyle/>
          <a:p>
            <a:r>
              <a:rPr lang="fr-FR" dirty="0">
                <a:solidFill>
                  <a:schemeClr val="bg1"/>
                </a:solidFill>
              </a:rPr>
              <a:t>Travail d’appuis </a:t>
            </a:r>
            <a:endParaRPr dirty="0">
              <a:solidFill>
                <a:schemeClr val="bg1"/>
              </a:solidFill>
            </a:endParaRPr>
          </a:p>
        </p:txBody>
      </p:sp>
      <p:grpSp>
        <p:nvGrpSpPr>
          <p:cNvPr id="14" name="Group 341">
            <a:extLst>
              <a:ext uri="{FF2B5EF4-FFF2-40B4-BE49-F238E27FC236}">
                <a16:creationId xmlns:a16="http://schemas.microsoft.com/office/drawing/2014/main" id="{E96931DF-D30F-5E34-167F-1E73D53216D8}"/>
              </a:ext>
            </a:extLst>
          </p:cNvPr>
          <p:cNvGrpSpPr>
            <a:grpSpLocks/>
          </p:cNvGrpSpPr>
          <p:nvPr/>
        </p:nvGrpSpPr>
        <p:grpSpPr bwMode="auto">
          <a:xfrm rot="10800000">
            <a:off x="4324156" y="1828016"/>
            <a:ext cx="413822" cy="220039"/>
            <a:chOff x="0" y="0"/>
            <a:chExt cx="980" cy="603"/>
          </a:xfrm>
        </p:grpSpPr>
        <p:sp>
          <p:nvSpPr>
            <p:cNvPr id="15" name="Oval 342">
              <a:extLst>
                <a:ext uri="{FF2B5EF4-FFF2-40B4-BE49-F238E27FC236}">
                  <a16:creationId xmlns:a16="http://schemas.microsoft.com/office/drawing/2014/main" id="{7CF15D81-54DA-4541-B822-7B884730FBAE}"/>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16" name="Oval 343">
              <a:extLst>
                <a:ext uri="{FF2B5EF4-FFF2-40B4-BE49-F238E27FC236}">
                  <a16:creationId xmlns:a16="http://schemas.microsoft.com/office/drawing/2014/main" id="{661EB4F9-01F6-FF62-0335-F70C973D951D}"/>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7" name="Line 344">
              <a:extLst>
                <a:ext uri="{FF2B5EF4-FFF2-40B4-BE49-F238E27FC236}">
                  <a16:creationId xmlns:a16="http://schemas.microsoft.com/office/drawing/2014/main" id="{D91B1B03-552E-A222-00E9-EA5274E4A3C4}"/>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8" name="Line 345">
              <a:extLst>
                <a:ext uri="{FF2B5EF4-FFF2-40B4-BE49-F238E27FC236}">
                  <a16:creationId xmlns:a16="http://schemas.microsoft.com/office/drawing/2014/main" id="{C8CC4B54-8003-9A28-D603-9F8D99048957}"/>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9" name="Line 346">
              <a:extLst>
                <a:ext uri="{FF2B5EF4-FFF2-40B4-BE49-F238E27FC236}">
                  <a16:creationId xmlns:a16="http://schemas.microsoft.com/office/drawing/2014/main" id="{8BC383DD-D03C-28DA-93B5-498F1BC4CBEA}"/>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 name="Line 347">
              <a:extLst>
                <a:ext uri="{FF2B5EF4-FFF2-40B4-BE49-F238E27FC236}">
                  <a16:creationId xmlns:a16="http://schemas.microsoft.com/office/drawing/2014/main" id="{523E3113-44D0-2427-F254-DC6446274E34}"/>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1" name="Line 348">
              <a:extLst>
                <a:ext uri="{FF2B5EF4-FFF2-40B4-BE49-F238E27FC236}">
                  <a16:creationId xmlns:a16="http://schemas.microsoft.com/office/drawing/2014/main" id="{29DE4EB1-08FE-C711-EB5F-DEC440F593AD}"/>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2" name="Line 349">
              <a:extLst>
                <a:ext uri="{FF2B5EF4-FFF2-40B4-BE49-F238E27FC236}">
                  <a16:creationId xmlns:a16="http://schemas.microsoft.com/office/drawing/2014/main" id="{ADEBE9D3-C765-B6D5-9DE7-78325FDE2C31}"/>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23" name="Group 341">
            <a:extLst>
              <a:ext uri="{FF2B5EF4-FFF2-40B4-BE49-F238E27FC236}">
                <a16:creationId xmlns:a16="http://schemas.microsoft.com/office/drawing/2014/main" id="{42BA97CE-5184-DA5C-9993-2372AD1BBA76}"/>
              </a:ext>
            </a:extLst>
          </p:cNvPr>
          <p:cNvGrpSpPr>
            <a:grpSpLocks/>
          </p:cNvGrpSpPr>
          <p:nvPr/>
        </p:nvGrpSpPr>
        <p:grpSpPr bwMode="auto">
          <a:xfrm>
            <a:off x="4353777" y="2678488"/>
            <a:ext cx="413822" cy="220039"/>
            <a:chOff x="0" y="0"/>
            <a:chExt cx="980" cy="603"/>
          </a:xfrm>
        </p:grpSpPr>
        <p:sp>
          <p:nvSpPr>
            <p:cNvPr id="24" name="Oval 342">
              <a:extLst>
                <a:ext uri="{FF2B5EF4-FFF2-40B4-BE49-F238E27FC236}">
                  <a16:creationId xmlns:a16="http://schemas.microsoft.com/office/drawing/2014/main" id="{6121ED15-BB15-6AA8-4C85-D54053C00015}"/>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25" name="Oval 343">
              <a:extLst>
                <a:ext uri="{FF2B5EF4-FFF2-40B4-BE49-F238E27FC236}">
                  <a16:creationId xmlns:a16="http://schemas.microsoft.com/office/drawing/2014/main" id="{E5312CD4-0EC3-D333-BC2A-5B608B47B4E9}"/>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26" name="Line 344">
              <a:extLst>
                <a:ext uri="{FF2B5EF4-FFF2-40B4-BE49-F238E27FC236}">
                  <a16:creationId xmlns:a16="http://schemas.microsoft.com/office/drawing/2014/main" id="{36880F94-6721-A076-A703-FF7C07E18025}"/>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7" name="Line 345">
              <a:extLst>
                <a:ext uri="{FF2B5EF4-FFF2-40B4-BE49-F238E27FC236}">
                  <a16:creationId xmlns:a16="http://schemas.microsoft.com/office/drawing/2014/main" id="{1646E375-B17A-C188-D0EC-FA31F2DED653}"/>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8" name="Line 346">
              <a:extLst>
                <a:ext uri="{FF2B5EF4-FFF2-40B4-BE49-F238E27FC236}">
                  <a16:creationId xmlns:a16="http://schemas.microsoft.com/office/drawing/2014/main" id="{11ABF180-E28E-CB62-D07D-FC1C2CA53C43}"/>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9" name="Line 347">
              <a:extLst>
                <a:ext uri="{FF2B5EF4-FFF2-40B4-BE49-F238E27FC236}">
                  <a16:creationId xmlns:a16="http://schemas.microsoft.com/office/drawing/2014/main" id="{84873128-85DD-ADE4-B84E-5132FDEC72AC}"/>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30" name="Line 348">
              <a:extLst>
                <a:ext uri="{FF2B5EF4-FFF2-40B4-BE49-F238E27FC236}">
                  <a16:creationId xmlns:a16="http://schemas.microsoft.com/office/drawing/2014/main" id="{3BE1FA53-2641-0863-F2B7-B191E556EC8D}"/>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31" name="Line 349">
              <a:extLst>
                <a:ext uri="{FF2B5EF4-FFF2-40B4-BE49-F238E27FC236}">
                  <a16:creationId xmlns:a16="http://schemas.microsoft.com/office/drawing/2014/main" id="{E27AC373-7CCF-EE31-6C15-B49913412E7B}"/>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59" name="Group 341">
            <a:extLst>
              <a:ext uri="{FF2B5EF4-FFF2-40B4-BE49-F238E27FC236}">
                <a16:creationId xmlns:a16="http://schemas.microsoft.com/office/drawing/2014/main" id="{CA47863F-ED04-5FB5-DF13-4E7D05478064}"/>
              </a:ext>
            </a:extLst>
          </p:cNvPr>
          <p:cNvGrpSpPr>
            <a:grpSpLocks/>
          </p:cNvGrpSpPr>
          <p:nvPr/>
        </p:nvGrpSpPr>
        <p:grpSpPr bwMode="auto">
          <a:xfrm rot="10800000">
            <a:off x="5287070" y="1801695"/>
            <a:ext cx="413822" cy="220039"/>
            <a:chOff x="0" y="0"/>
            <a:chExt cx="980" cy="603"/>
          </a:xfrm>
        </p:grpSpPr>
        <p:sp>
          <p:nvSpPr>
            <p:cNvPr id="60" name="Oval 342">
              <a:extLst>
                <a:ext uri="{FF2B5EF4-FFF2-40B4-BE49-F238E27FC236}">
                  <a16:creationId xmlns:a16="http://schemas.microsoft.com/office/drawing/2014/main" id="{B69A4594-31CF-D92A-AF3F-6F0B2AD7E23A}"/>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61" name="Oval 343">
              <a:extLst>
                <a:ext uri="{FF2B5EF4-FFF2-40B4-BE49-F238E27FC236}">
                  <a16:creationId xmlns:a16="http://schemas.microsoft.com/office/drawing/2014/main" id="{05447CB9-8E11-DD0B-2FA5-85E531AF2CDF}"/>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62" name="Line 344">
              <a:extLst>
                <a:ext uri="{FF2B5EF4-FFF2-40B4-BE49-F238E27FC236}">
                  <a16:creationId xmlns:a16="http://schemas.microsoft.com/office/drawing/2014/main" id="{7A588E03-DCB2-B8DD-D880-89FF518358B6}"/>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3" name="Line 345">
              <a:extLst>
                <a:ext uri="{FF2B5EF4-FFF2-40B4-BE49-F238E27FC236}">
                  <a16:creationId xmlns:a16="http://schemas.microsoft.com/office/drawing/2014/main" id="{25FE626E-0F68-4A67-CBB7-5B7EE992E232}"/>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4" name="Line 346">
              <a:extLst>
                <a:ext uri="{FF2B5EF4-FFF2-40B4-BE49-F238E27FC236}">
                  <a16:creationId xmlns:a16="http://schemas.microsoft.com/office/drawing/2014/main" id="{179EBB5F-275A-0FD9-528B-675024C4724D}"/>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5" name="Line 347">
              <a:extLst>
                <a:ext uri="{FF2B5EF4-FFF2-40B4-BE49-F238E27FC236}">
                  <a16:creationId xmlns:a16="http://schemas.microsoft.com/office/drawing/2014/main" id="{82931535-F52A-A674-16F9-3249D550B80A}"/>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6" name="Line 348">
              <a:extLst>
                <a:ext uri="{FF2B5EF4-FFF2-40B4-BE49-F238E27FC236}">
                  <a16:creationId xmlns:a16="http://schemas.microsoft.com/office/drawing/2014/main" id="{DD24C57D-F0B0-31D6-2240-87061C0DC527}"/>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67" name="Line 349">
              <a:extLst>
                <a:ext uri="{FF2B5EF4-FFF2-40B4-BE49-F238E27FC236}">
                  <a16:creationId xmlns:a16="http://schemas.microsoft.com/office/drawing/2014/main" id="{FCAD832F-2A86-CFD8-F879-480BB66261D5}"/>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68" name="Group 341">
            <a:extLst>
              <a:ext uri="{FF2B5EF4-FFF2-40B4-BE49-F238E27FC236}">
                <a16:creationId xmlns:a16="http://schemas.microsoft.com/office/drawing/2014/main" id="{089C8FA7-2AD9-C3F5-45EC-88EE8CA78652}"/>
              </a:ext>
            </a:extLst>
          </p:cNvPr>
          <p:cNvGrpSpPr>
            <a:grpSpLocks/>
          </p:cNvGrpSpPr>
          <p:nvPr/>
        </p:nvGrpSpPr>
        <p:grpSpPr bwMode="auto">
          <a:xfrm>
            <a:off x="5316493" y="2659031"/>
            <a:ext cx="413822" cy="220039"/>
            <a:chOff x="0" y="0"/>
            <a:chExt cx="980" cy="603"/>
          </a:xfrm>
        </p:grpSpPr>
        <p:sp>
          <p:nvSpPr>
            <p:cNvPr id="69" name="Oval 342">
              <a:extLst>
                <a:ext uri="{FF2B5EF4-FFF2-40B4-BE49-F238E27FC236}">
                  <a16:creationId xmlns:a16="http://schemas.microsoft.com/office/drawing/2014/main" id="{FB2332C1-A6F1-B019-8324-653E6B162168}"/>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70" name="Oval 343">
              <a:extLst>
                <a:ext uri="{FF2B5EF4-FFF2-40B4-BE49-F238E27FC236}">
                  <a16:creationId xmlns:a16="http://schemas.microsoft.com/office/drawing/2014/main" id="{5A2A5B83-928A-E3CC-E6D9-A70AB1AAB4BE}"/>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71" name="Line 344">
              <a:extLst>
                <a:ext uri="{FF2B5EF4-FFF2-40B4-BE49-F238E27FC236}">
                  <a16:creationId xmlns:a16="http://schemas.microsoft.com/office/drawing/2014/main" id="{34D9DC2C-0392-5E24-20BF-36322C257F60}"/>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2" name="Line 345">
              <a:extLst>
                <a:ext uri="{FF2B5EF4-FFF2-40B4-BE49-F238E27FC236}">
                  <a16:creationId xmlns:a16="http://schemas.microsoft.com/office/drawing/2014/main" id="{1690CFF2-4846-A61E-459F-7E6745C91047}"/>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3" name="Line 346">
              <a:extLst>
                <a:ext uri="{FF2B5EF4-FFF2-40B4-BE49-F238E27FC236}">
                  <a16:creationId xmlns:a16="http://schemas.microsoft.com/office/drawing/2014/main" id="{1A58F428-55EA-A256-1D20-14905FD62170}"/>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4" name="Line 347">
              <a:extLst>
                <a:ext uri="{FF2B5EF4-FFF2-40B4-BE49-F238E27FC236}">
                  <a16:creationId xmlns:a16="http://schemas.microsoft.com/office/drawing/2014/main" id="{580AB52C-B689-658D-C994-E0B978112D20}"/>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5" name="Line 348">
              <a:extLst>
                <a:ext uri="{FF2B5EF4-FFF2-40B4-BE49-F238E27FC236}">
                  <a16:creationId xmlns:a16="http://schemas.microsoft.com/office/drawing/2014/main" id="{36553A3E-CBF7-2C89-49FA-3310B6808D09}"/>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76" name="Line 349">
              <a:extLst>
                <a:ext uri="{FF2B5EF4-FFF2-40B4-BE49-F238E27FC236}">
                  <a16:creationId xmlns:a16="http://schemas.microsoft.com/office/drawing/2014/main" id="{51D959AD-08C7-D870-1E71-05B90C6FEC51}"/>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77" name="Group 341">
            <a:extLst>
              <a:ext uri="{FF2B5EF4-FFF2-40B4-BE49-F238E27FC236}">
                <a16:creationId xmlns:a16="http://schemas.microsoft.com/office/drawing/2014/main" id="{F70F1E45-C326-5282-F418-BF0BADFB2C38}"/>
              </a:ext>
            </a:extLst>
          </p:cNvPr>
          <p:cNvGrpSpPr>
            <a:grpSpLocks/>
          </p:cNvGrpSpPr>
          <p:nvPr/>
        </p:nvGrpSpPr>
        <p:grpSpPr bwMode="auto">
          <a:xfrm rot="10800000">
            <a:off x="5672264" y="1790065"/>
            <a:ext cx="413822" cy="220039"/>
            <a:chOff x="0" y="0"/>
            <a:chExt cx="980" cy="603"/>
          </a:xfrm>
        </p:grpSpPr>
        <p:sp>
          <p:nvSpPr>
            <p:cNvPr id="78" name="Oval 342">
              <a:extLst>
                <a:ext uri="{FF2B5EF4-FFF2-40B4-BE49-F238E27FC236}">
                  <a16:creationId xmlns:a16="http://schemas.microsoft.com/office/drawing/2014/main" id="{1F9ADD72-6793-71C9-16CD-7909F3E92577}"/>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79" name="Oval 343">
              <a:extLst>
                <a:ext uri="{FF2B5EF4-FFF2-40B4-BE49-F238E27FC236}">
                  <a16:creationId xmlns:a16="http://schemas.microsoft.com/office/drawing/2014/main" id="{35CE8FA4-8158-120F-A06C-6CEC35CAAC9C}"/>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80" name="Line 344">
              <a:extLst>
                <a:ext uri="{FF2B5EF4-FFF2-40B4-BE49-F238E27FC236}">
                  <a16:creationId xmlns:a16="http://schemas.microsoft.com/office/drawing/2014/main" id="{F077DECD-834A-EF2F-455F-1232EEEEC276}"/>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81" name="Line 345">
              <a:extLst>
                <a:ext uri="{FF2B5EF4-FFF2-40B4-BE49-F238E27FC236}">
                  <a16:creationId xmlns:a16="http://schemas.microsoft.com/office/drawing/2014/main" id="{31287518-535F-267D-D518-ED898895432B}"/>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82" name="Line 346">
              <a:extLst>
                <a:ext uri="{FF2B5EF4-FFF2-40B4-BE49-F238E27FC236}">
                  <a16:creationId xmlns:a16="http://schemas.microsoft.com/office/drawing/2014/main" id="{0DED70CF-3845-3AC8-6108-E11D787FB4DE}"/>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83" name="Line 347">
              <a:extLst>
                <a:ext uri="{FF2B5EF4-FFF2-40B4-BE49-F238E27FC236}">
                  <a16:creationId xmlns:a16="http://schemas.microsoft.com/office/drawing/2014/main" id="{D174EB61-1DCC-0078-6C8A-1C3371715A34}"/>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84" name="Line 348">
              <a:extLst>
                <a:ext uri="{FF2B5EF4-FFF2-40B4-BE49-F238E27FC236}">
                  <a16:creationId xmlns:a16="http://schemas.microsoft.com/office/drawing/2014/main" id="{65712DA7-BF11-A99E-BF25-C5607D4B5C70}"/>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85" name="Line 349">
              <a:extLst>
                <a:ext uri="{FF2B5EF4-FFF2-40B4-BE49-F238E27FC236}">
                  <a16:creationId xmlns:a16="http://schemas.microsoft.com/office/drawing/2014/main" id="{BE79356F-1C02-78A7-1F6C-5DE5B38FE47F}"/>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86" name="Group 341">
            <a:extLst>
              <a:ext uri="{FF2B5EF4-FFF2-40B4-BE49-F238E27FC236}">
                <a16:creationId xmlns:a16="http://schemas.microsoft.com/office/drawing/2014/main" id="{E7417725-1CE0-C897-A26D-F2EA4F353D27}"/>
              </a:ext>
            </a:extLst>
          </p:cNvPr>
          <p:cNvGrpSpPr>
            <a:grpSpLocks/>
          </p:cNvGrpSpPr>
          <p:nvPr/>
        </p:nvGrpSpPr>
        <p:grpSpPr bwMode="auto">
          <a:xfrm>
            <a:off x="5668311" y="2681467"/>
            <a:ext cx="413822" cy="220039"/>
            <a:chOff x="0" y="0"/>
            <a:chExt cx="980" cy="603"/>
          </a:xfrm>
        </p:grpSpPr>
        <p:sp>
          <p:nvSpPr>
            <p:cNvPr id="87" name="Oval 342">
              <a:extLst>
                <a:ext uri="{FF2B5EF4-FFF2-40B4-BE49-F238E27FC236}">
                  <a16:creationId xmlns:a16="http://schemas.microsoft.com/office/drawing/2014/main" id="{7781CD3D-8674-932D-7C8E-9B9ACDABC915}"/>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88" name="Oval 343">
              <a:extLst>
                <a:ext uri="{FF2B5EF4-FFF2-40B4-BE49-F238E27FC236}">
                  <a16:creationId xmlns:a16="http://schemas.microsoft.com/office/drawing/2014/main" id="{45C35D57-6362-7F65-4AD8-20289A6B3C7C}"/>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89" name="Line 344">
              <a:extLst>
                <a:ext uri="{FF2B5EF4-FFF2-40B4-BE49-F238E27FC236}">
                  <a16:creationId xmlns:a16="http://schemas.microsoft.com/office/drawing/2014/main" id="{85336C0D-385F-0289-E55D-B73CE9EBC5C4}"/>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0" name="Line 345">
              <a:extLst>
                <a:ext uri="{FF2B5EF4-FFF2-40B4-BE49-F238E27FC236}">
                  <a16:creationId xmlns:a16="http://schemas.microsoft.com/office/drawing/2014/main" id="{573F7ACA-DB63-11EE-5287-1811E48CFB2F}"/>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1" name="Line 346">
              <a:extLst>
                <a:ext uri="{FF2B5EF4-FFF2-40B4-BE49-F238E27FC236}">
                  <a16:creationId xmlns:a16="http://schemas.microsoft.com/office/drawing/2014/main" id="{AA173D57-37EC-DCA9-0444-3C0C83FB6F71}"/>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2" name="Line 347">
              <a:extLst>
                <a:ext uri="{FF2B5EF4-FFF2-40B4-BE49-F238E27FC236}">
                  <a16:creationId xmlns:a16="http://schemas.microsoft.com/office/drawing/2014/main" id="{3EADB110-3177-BADD-2BAF-DDBA8924421F}"/>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3" name="Line 348">
              <a:extLst>
                <a:ext uri="{FF2B5EF4-FFF2-40B4-BE49-F238E27FC236}">
                  <a16:creationId xmlns:a16="http://schemas.microsoft.com/office/drawing/2014/main" id="{23A9B24A-17CD-659D-CED4-D1E58975D41F}"/>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4" name="Line 349">
              <a:extLst>
                <a:ext uri="{FF2B5EF4-FFF2-40B4-BE49-F238E27FC236}">
                  <a16:creationId xmlns:a16="http://schemas.microsoft.com/office/drawing/2014/main" id="{9C663250-D433-DBB5-8CE3-F2BF6AD7C2AE}"/>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95" name="Group 341">
            <a:extLst>
              <a:ext uri="{FF2B5EF4-FFF2-40B4-BE49-F238E27FC236}">
                <a16:creationId xmlns:a16="http://schemas.microsoft.com/office/drawing/2014/main" id="{9BDB4399-7AF1-EC9E-F939-C0F116D007B8}"/>
              </a:ext>
            </a:extLst>
          </p:cNvPr>
          <p:cNvGrpSpPr>
            <a:grpSpLocks/>
          </p:cNvGrpSpPr>
          <p:nvPr/>
        </p:nvGrpSpPr>
        <p:grpSpPr bwMode="auto">
          <a:xfrm rot="10800000">
            <a:off x="6802958" y="1807801"/>
            <a:ext cx="413822" cy="220039"/>
            <a:chOff x="0" y="0"/>
            <a:chExt cx="980" cy="603"/>
          </a:xfrm>
        </p:grpSpPr>
        <p:sp>
          <p:nvSpPr>
            <p:cNvPr id="96" name="Oval 342">
              <a:extLst>
                <a:ext uri="{FF2B5EF4-FFF2-40B4-BE49-F238E27FC236}">
                  <a16:creationId xmlns:a16="http://schemas.microsoft.com/office/drawing/2014/main" id="{E12EB48B-98F9-5847-D928-CF313842604E}"/>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97" name="Oval 343">
              <a:extLst>
                <a:ext uri="{FF2B5EF4-FFF2-40B4-BE49-F238E27FC236}">
                  <a16:creationId xmlns:a16="http://schemas.microsoft.com/office/drawing/2014/main" id="{8C27E80B-E7AA-516D-220B-6BB8C9730193}"/>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98" name="Line 344">
              <a:extLst>
                <a:ext uri="{FF2B5EF4-FFF2-40B4-BE49-F238E27FC236}">
                  <a16:creationId xmlns:a16="http://schemas.microsoft.com/office/drawing/2014/main" id="{B5B68B16-ADE6-964B-3DBB-3A56A4456192}"/>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99" name="Line 345">
              <a:extLst>
                <a:ext uri="{FF2B5EF4-FFF2-40B4-BE49-F238E27FC236}">
                  <a16:creationId xmlns:a16="http://schemas.microsoft.com/office/drawing/2014/main" id="{0689D8C2-D46A-8D50-287A-BFFF4A52D0A0}"/>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0" name="Line 346">
              <a:extLst>
                <a:ext uri="{FF2B5EF4-FFF2-40B4-BE49-F238E27FC236}">
                  <a16:creationId xmlns:a16="http://schemas.microsoft.com/office/drawing/2014/main" id="{959EC2E0-C179-A721-EC65-E03F7CE11681}"/>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1" name="Line 347">
              <a:extLst>
                <a:ext uri="{FF2B5EF4-FFF2-40B4-BE49-F238E27FC236}">
                  <a16:creationId xmlns:a16="http://schemas.microsoft.com/office/drawing/2014/main" id="{B58F0789-EE3F-A3C8-2257-7F18EB76B151}"/>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2" name="Line 348">
              <a:extLst>
                <a:ext uri="{FF2B5EF4-FFF2-40B4-BE49-F238E27FC236}">
                  <a16:creationId xmlns:a16="http://schemas.microsoft.com/office/drawing/2014/main" id="{E465E74A-01E5-DB07-57B2-96003DB6FA2C}"/>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3" name="Line 349">
              <a:extLst>
                <a:ext uri="{FF2B5EF4-FFF2-40B4-BE49-F238E27FC236}">
                  <a16:creationId xmlns:a16="http://schemas.microsoft.com/office/drawing/2014/main" id="{80C13E8B-2C1C-2C05-BBD9-7868005F3DAC}"/>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104" name="Group 341">
            <a:extLst>
              <a:ext uri="{FF2B5EF4-FFF2-40B4-BE49-F238E27FC236}">
                <a16:creationId xmlns:a16="http://schemas.microsoft.com/office/drawing/2014/main" id="{76981009-69CF-5B54-6B04-0FD39B554E25}"/>
              </a:ext>
            </a:extLst>
          </p:cNvPr>
          <p:cNvGrpSpPr>
            <a:grpSpLocks/>
          </p:cNvGrpSpPr>
          <p:nvPr/>
        </p:nvGrpSpPr>
        <p:grpSpPr bwMode="auto">
          <a:xfrm>
            <a:off x="6795515" y="2707982"/>
            <a:ext cx="413822" cy="220039"/>
            <a:chOff x="0" y="0"/>
            <a:chExt cx="980" cy="603"/>
          </a:xfrm>
        </p:grpSpPr>
        <p:sp>
          <p:nvSpPr>
            <p:cNvPr id="105" name="Oval 342">
              <a:extLst>
                <a:ext uri="{FF2B5EF4-FFF2-40B4-BE49-F238E27FC236}">
                  <a16:creationId xmlns:a16="http://schemas.microsoft.com/office/drawing/2014/main" id="{865AB9FB-D48F-E93C-408F-22EC837AC6C5}"/>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106" name="Oval 343">
              <a:extLst>
                <a:ext uri="{FF2B5EF4-FFF2-40B4-BE49-F238E27FC236}">
                  <a16:creationId xmlns:a16="http://schemas.microsoft.com/office/drawing/2014/main" id="{8AF9671D-942F-04DF-9EA5-9CAE4D218FE2}"/>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07" name="Line 344">
              <a:extLst>
                <a:ext uri="{FF2B5EF4-FFF2-40B4-BE49-F238E27FC236}">
                  <a16:creationId xmlns:a16="http://schemas.microsoft.com/office/drawing/2014/main" id="{735CC16E-92DB-1F13-D4D9-0A75025F40E5}"/>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8" name="Line 345">
              <a:extLst>
                <a:ext uri="{FF2B5EF4-FFF2-40B4-BE49-F238E27FC236}">
                  <a16:creationId xmlns:a16="http://schemas.microsoft.com/office/drawing/2014/main" id="{6EB1F4E5-06C5-5624-CD70-62A515DAF608}"/>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09" name="Line 346">
              <a:extLst>
                <a:ext uri="{FF2B5EF4-FFF2-40B4-BE49-F238E27FC236}">
                  <a16:creationId xmlns:a16="http://schemas.microsoft.com/office/drawing/2014/main" id="{93EF4617-880C-CBFE-D9A2-42E975D71405}"/>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0" name="Line 347">
              <a:extLst>
                <a:ext uri="{FF2B5EF4-FFF2-40B4-BE49-F238E27FC236}">
                  <a16:creationId xmlns:a16="http://schemas.microsoft.com/office/drawing/2014/main" id="{AF5F3E65-7B14-C6E6-FA4F-4124DDBA1EED}"/>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1" name="Line 348">
              <a:extLst>
                <a:ext uri="{FF2B5EF4-FFF2-40B4-BE49-F238E27FC236}">
                  <a16:creationId xmlns:a16="http://schemas.microsoft.com/office/drawing/2014/main" id="{1467F5DE-362B-E011-DAB1-5D491070B18F}"/>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2" name="Line 349">
              <a:extLst>
                <a:ext uri="{FF2B5EF4-FFF2-40B4-BE49-F238E27FC236}">
                  <a16:creationId xmlns:a16="http://schemas.microsoft.com/office/drawing/2014/main" id="{29117D0D-8878-9182-13B5-6027E909FEE9}"/>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113" name="Group 341">
            <a:extLst>
              <a:ext uri="{FF2B5EF4-FFF2-40B4-BE49-F238E27FC236}">
                <a16:creationId xmlns:a16="http://schemas.microsoft.com/office/drawing/2014/main" id="{01C07AD8-B0E1-33BD-8215-547B316A2754}"/>
              </a:ext>
            </a:extLst>
          </p:cNvPr>
          <p:cNvGrpSpPr>
            <a:grpSpLocks/>
          </p:cNvGrpSpPr>
          <p:nvPr/>
        </p:nvGrpSpPr>
        <p:grpSpPr bwMode="auto">
          <a:xfrm rot="10800000">
            <a:off x="7191191" y="1795352"/>
            <a:ext cx="413822" cy="220039"/>
            <a:chOff x="0" y="0"/>
            <a:chExt cx="980" cy="603"/>
          </a:xfrm>
        </p:grpSpPr>
        <p:sp>
          <p:nvSpPr>
            <p:cNvPr id="114" name="Oval 342">
              <a:extLst>
                <a:ext uri="{FF2B5EF4-FFF2-40B4-BE49-F238E27FC236}">
                  <a16:creationId xmlns:a16="http://schemas.microsoft.com/office/drawing/2014/main" id="{57ACEFAE-5424-2CCC-BE38-FB9A3B94114D}"/>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115" name="Oval 343">
              <a:extLst>
                <a:ext uri="{FF2B5EF4-FFF2-40B4-BE49-F238E27FC236}">
                  <a16:creationId xmlns:a16="http://schemas.microsoft.com/office/drawing/2014/main" id="{8EEF3B79-EC3E-6CA6-D457-0DFA7D5969B4}"/>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16" name="Line 344">
              <a:extLst>
                <a:ext uri="{FF2B5EF4-FFF2-40B4-BE49-F238E27FC236}">
                  <a16:creationId xmlns:a16="http://schemas.microsoft.com/office/drawing/2014/main" id="{9C1BEC32-D44E-2406-47BA-5733B396CED2}"/>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7" name="Line 345">
              <a:extLst>
                <a:ext uri="{FF2B5EF4-FFF2-40B4-BE49-F238E27FC236}">
                  <a16:creationId xmlns:a16="http://schemas.microsoft.com/office/drawing/2014/main" id="{426D30AC-ABF4-F2F9-2FEA-0290DE743E22}"/>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8" name="Line 346">
              <a:extLst>
                <a:ext uri="{FF2B5EF4-FFF2-40B4-BE49-F238E27FC236}">
                  <a16:creationId xmlns:a16="http://schemas.microsoft.com/office/drawing/2014/main" id="{E2E04320-B736-E0AB-A82A-7D250C81942C}"/>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19" name="Line 347">
              <a:extLst>
                <a:ext uri="{FF2B5EF4-FFF2-40B4-BE49-F238E27FC236}">
                  <a16:creationId xmlns:a16="http://schemas.microsoft.com/office/drawing/2014/main" id="{54B53267-AA23-1E66-F563-A57916FDEEAB}"/>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0" name="Line 348">
              <a:extLst>
                <a:ext uri="{FF2B5EF4-FFF2-40B4-BE49-F238E27FC236}">
                  <a16:creationId xmlns:a16="http://schemas.microsoft.com/office/drawing/2014/main" id="{297D887E-5FE3-6953-FA95-0D44CB5D29C2}"/>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1" name="Line 349">
              <a:extLst>
                <a:ext uri="{FF2B5EF4-FFF2-40B4-BE49-F238E27FC236}">
                  <a16:creationId xmlns:a16="http://schemas.microsoft.com/office/drawing/2014/main" id="{F2DB5DD6-C81C-2001-9CB2-D57939D30B38}"/>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122" name="Group 341">
            <a:extLst>
              <a:ext uri="{FF2B5EF4-FFF2-40B4-BE49-F238E27FC236}">
                <a16:creationId xmlns:a16="http://schemas.microsoft.com/office/drawing/2014/main" id="{3A3CAE20-F436-888F-34CF-E79A4530F5DD}"/>
              </a:ext>
            </a:extLst>
          </p:cNvPr>
          <p:cNvGrpSpPr>
            <a:grpSpLocks/>
          </p:cNvGrpSpPr>
          <p:nvPr/>
        </p:nvGrpSpPr>
        <p:grpSpPr bwMode="auto">
          <a:xfrm>
            <a:off x="7187980" y="2688668"/>
            <a:ext cx="413822" cy="220039"/>
            <a:chOff x="0" y="0"/>
            <a:chExt cx="980" cy="603"/>
          </a:xfrm>
        </p:grpSpPr>
        <p:sp>
          <p:nvSpPr>
            <p:cNvPr id="123" name="Oval 342">
              <a:extLst>
                <a:ext uri="{FF2B5EF4-FFF2-40B4-BE49-F238E27FC236}">
                  <a16:creationId xmlns:a16="http://schemas.microsoft.com/office/drawing/2014/main" id="{76D14160-1D5F-2D27-7FFC-F3124111D23D}"/>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124" name="Oval 343">
              <a:extLst>
                <a:ext uri="{FF2B5EF4-FFF2-40B4-BE49-F238E27FC236}">
                  <a16:creationId xmlns:a16="http://schemas.microsoft.com/office/drawing/2014/main" id="{EBF1EE34-7FCA-B4C1-6F35-9567A2BC93C4}"/>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25" name="Line 344">
              <a:extLst>
                <a:ext uri="{FF2B5EF4-FFF2-40B4-BE49-F238E27FC236}">
                  <a16:creationId xmlns:a16="http://schemas.microsoft.com/office/drawing/2014/main" id="{31AD8473-8247-2298-0E8C-E402B58AC97B}"/>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6" name="Line 345">
              <a:extLst>
                <a:ext uri="{FF2B5EF4-FFF2-40B4-BE49-F238E27FC236}">
                  <a16:creationId xmlns:a16="http://schemas.microsoft.com/office/drawing/2014/main" id="{53591D5F-5328-30DC-5268-0915BFB9C6A0}"/>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7" name="Line 346">
              <a:extLst>
                <a:ext uri="{FF2B5EF4-FFF2-40B4-BE49-F238E27FC236}">
                  <a16:creationId xmlns:a16="http://schemas.microsoft.com/office/drawing/2014/main" id="{5EA5BABD-990A-8D49-C07C-0CA11171D347}"/>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8" name="Line 347">
              <a:extLst>
                <a:ext uri="{FF2B5EF4-FFF2-40B4-BE49-F238E27FC236}">
                  <a16:creationId xmlns:a16="http://schemas.microsoft.com/office/drawing/2014/main" id="{071B6AA2-1B13-0C8A-ED18-528B6346BF2A}"/>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29" name="Line 348">
              <a:extLst>
                <a:ext uri="{FF2B5EF4-FFF2-40B4-BE49-F238E27FC236}">
                  <a16:creationId xmlns:a16="http://schemas.microsoft.com/office/drawing/2014/main" id="{BE1DB3EF-26E6-A215-A81A-0799DA18D359}"/>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0" name="Line 349">
              <a:extLst>
                <a:ext uri="{FF2B5EF4-FFF2-40B4-BE49-F238E27FC236}">
                  <a16:creationId xmlns:a16="http://schemas.microsoft.com/office/drawing/2014/main" id="{60FD3586-20A1-C771-C3B9-FDB23B0D2189}"/>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131" name="Group 341">
            <a:extLst>
              <a:ext uri="{FF2B5EF4-FFF2-40B4-BE49-F238E27FC236}">
                <a16:creationId xmlns:a16="http://schemas.microsoft.com/office/drawing/2014/main" id="{BC90406F-56A5-0E7D-9C94-66FB5B15F010}"/>
              </a:ext>
            </a:extLst>
          </p:cNvPr>
          <p:cNvGrpSpPr>
            <a:grpSpLocks/>
          </p:cNvGrpSpPr>
          <p:nvPr/>
        </p:nvGrpSpPr>
        <p:grpSpPr bwMode="auto">
          <a:xfrm>
            <a:off x="7558176" y="2662548"/>
            <a:ext cx="413822" cy="220039"/>
            <a:chOff x="0" y="0"/>
            <a:chExt cx="980" cy="603"/>
          </a:xfrm>
        </p:grpSpPr>
        <p:sp>
          <p:nvSpPr>
            <p:cNvPr id="132" name="Oval 342">
              <a:extLst>
                <a:ext uri="{FF2B5EF4-FFF2-40B4-BE49-F238E27FC236}">
                  <a16:creationId xmlns:a16="http://schemas.microsoft.com/office/drawing/2014/main" id="{4FD75404-0AAE-5520-B85A-6D6D376FDB81}"/>
                </a:ext>
              </a:extLst>
            </p:cNvPr>
            <p:cNvSpPr>
              <a:spLocks noChangeArrowheads="1"/>
            </p:cNvSpPr>
            <p:nvPr/>
          </p:nvSpPr>
          <p:spPr bwMode="auto">
            <a:xfrm rot="-152798">
              <a:off x="9" y="182"/>
              <a:ext cx="971" cy="421"/>
            </a:xfrm>
            <a:prstGeom prst="ellipse">
              <a:avLst/>
            </a:prstGeom>
            <a:solidFill>
              <a:srgbClr val="FF0000"/>
            </a:solidFill>
            <a:ln w="9525">
              <a:solidFill>
                <a:srgbClr val="000000"/>
              </a:solidFill>
              <a:round/>
              <a:headEnd/>
              <a:tailEnd/>
            </a:ln>
          </p:spPr>
          <p:txBody>
            <a:bodyPr rot="10800000"/>
            <a:lstStyle/>
            <a:p>
              <a:endParaRPr lang="fr-FR">
                <a:solidFill>
                  <a:srgbClr val="000000"/>
                </a:solidFill>
                <a:cs typeface="Arial" charset="0"/>
              </a:endParaRPr>
            </a:p>
          </p:txBody>
        </p:sp>
        <p:sp>
          <p:nvSpPr>
            <p:cNvPr id="133" name="Oval 343">
              <a:extLst>
                <a:ext uri="{FF2B5EF4-FFF2-40B4-BE49-F238E27FC236}">
                  <a16:creationId xmlns:a16="http://schemas.microsoft.com/office/drawing/2014/main" id="{665A6D23-FAA9-3C58-22B6-8FF27CDA4FF8}"/>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34" name="Line 344">
              <a:extLst>
                <a:ext uri="{FF2B5EF4-FFF2-40B4-BE49-F238E27FC236}">
                  <a16:creationId xmlns:a16="http://schemas.microsoft.com/office/drawing/2014/main" id="{6FB8EC6B-3E22-2884-B799-02408C9B576C}"/>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5" name="Line 345">
              <a:extLst>
                <a:ext uri="{FF2B5EF4-FFF2-40B4-BE49-F238E27FC236}">
                  <a16:creationId xmlns:a16="http://schemas.microsoft.com/office/drawing/2014/main" id="{BB8C8BF0-748B-5C2A-F35E-98649EFD09F2}"/>
                </a:ext>
              </a:extLst>
            </p:cNvPr>
            <p:cNvSpPr>
              <a:spLocks noChangeShapeType="1"/>
            </p:cNvSpPr>
            <p:nvPr/>
          </p:nvSpPr>
          <p:spPr bwMode="auto">
            <a:xfrm rot="-152798"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6" name="Line 346">
              <a:extLst>
                <a:ext uri="{FF2B5EF4-FFF2-40B4-BE49-F238E27FC236}">
                  <a16:creationId xmlns:a16="http://schemas.microsoft.com/office/drawing/2014/main" id="{8228DC04-D365-70B8-5C6C-2D1EB0276197}"/>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7" name="Line 347">
              <a:extLst>
                <a:ext uri="{FF2B5EF4-FFF2-40B4-BE49-F238E27FC236}">
                  <a16:creationId xmlns:a16="http://schemas.microsoft.com/office/drawing/2014/main" id="{0ED8B6F4-A593-9171-2FBC-741EA247E6FC}"/>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8" name="Line 348">
              <a:extLst>
                <a:ext uri="{FF2B5EF4-FFF2-40B4-BE49-F238E27FC236}">
                  <a16:creationId xmlns:a16="http://schemas.microsoft.com/office/drawing/2014/main" id="{C3E0C43F-3B8D-901E-AAC1-DF4C66D01B7E}"/>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39" name="Line 349">
              <a:extLst>
                <a:ext uri="{FF2B5EF4-FFF2-40B4-BE49-F238E27FC236}">
                  <a16:creationId xmlns:a16="http://schemas.microsoft.com/office/drawing/2014/main" id="{A9057BC5-B4EA-9B14-D721-3EB0523C5434}"/>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grpSp>
        <p:nvGrpSpPr>
          <p:cNvPr id="140" name="Group 341">
            <a:extLst>
              <a:ext uri="{FF2B5EF4-FFF2-40B4-BE49-F238E27FC236}">
                <a16:creationId xmlns:a16="http://schemas.microsoft.com/office/drawing/2014/main" id="{02223336-2C84-5796-0E3C-55A97CFFE8EA}"/>
              </a:ext>
            </a:extLst>
          </p:cNvPr>
          <p:cNvGrpSpPr>
            <a:grpSpLocks/>
          </p:cNvGrpSpPr>
          <p:nvPr/>
        </p:nvGrpSpPr>
        <p:grpSpPr bwMode="auto">
          <a:xfrm rot="10800000">
            <a:off x="7557041" y="1794805"/>
            <a:ext cx="413822" cy="220039"/>
            <a:chOff x="0" y="0"/>
            <a:chExt cx="980" cy="603"/>
          </a:xfrm>
        </p:grpSpPr>
        <p:sp>
          <p:nvSpPr>
            <p:cNvPr id="141" name="Oval 342">
              <a:extLst>
                <a:ext uri="{FF2B5EF4-FFF2-40B4-BE49-F238E27FC236}">
                  <a16:creationId xmlns:a16="http://schemas.microsoft.com/office/drawing/2014/main" id="{C4757C84-BEE8-B838-2CDE-74A11C67C26D}"/>
                </a:ext>
              </a:extLst>
            </p:cNvPr>
            <p:cNvSpPr>
              <a:spLocks noChangeArrowheads="1"/>
            </p:cNvSpPr>
            <p:nvPr/>
          </p:nvSpPr>
          <p:spPr bwMode="auto">
            <a:xfrm rot="-152798">
              <a:off x="9" y="182"/>
              <a:ext cx="971" cy="421"/>
            </a:xfrm>
            <a:prstGeom prst="ellipse">
              <a:avLst/>
            </a:prstGeom>
            <a:solidFill>
              <a:srgbClr val="FFFF00"/>
            </a:solidFill>
            <a:ln w="9525">
              <a:solidFill>
                <a:srgbClr val="000000"/>
              </a:solidFill>
              <a:round/>
              <a:headEnd/>
              <a:tailEnd/>
            </a:ln>
          </p:spPr>
          <p:txBody>
            <a:bodyPr rot="10800000"/>
            <a:lstStyle/>
            <a:p>
              <a:endParaRPr lang="fr-FR">
                <a:solidFill>
                  <a:srgbClr val="000000"/>
                </a:solidFill>
                <a:cs typeface="Arial" charset="0"/>
              </a:endParaRPr>
            </a:p>
          </p:txBody>
        </p:sp>
        <p:sp>
          <p:nvSpPr>
            <p:cNvPr id="142" name="Oval 343">
              <a:extLst>
                <a:ext uri="{FF2B5EF4-FFF2-40B4-BE49-F238E27FC236}">
                  <a16:creationId xmlns:a16="http://schemas.microsoft.com/office/drawing/2014/main" id="{A85B3FCB-A74C-3D87-D4E1-0E1F7F9A9070}"/>
                </a:ext>
              </a:extLst>
            </p:cNvPr>
            <p:cNvSpPr>
              <a:spLocks noChangeArrowheads="1"/>
            </p:cNvSpPr>
            <p:nvPr/>
          </p:nvSpPr>
          <p:spPr bwMode="auto">
            <a:xfrm rot="-152798">
              <a:off x="333" y="266"/>
              <a:ext cx="323" cy="253"/>
            </a:xfrm>
            <a:prstGeom prst="ellipse">
              <a:avLst/>
            </a:prstGeom>
            <a:solidFill>
              <a:schemeClr val="bg1"/>
            </a:solidFill>
            <a:ln w="9525">
              <a:solidFill>
                <a:srgbClr val="000000"/>
              </a:solidFill>
              <a:round/>
              <a:headEnd/>
              <a:tailEnd/>
            </a:ln>
          </p:spPr>
          <p:txBody>
            <a:bodyPr rot="10800000"/>
            <a:lstStyle/>
            <a:p>
              <a:endParaRPr lang="fr-FR">
                <a:solidFill>
                  <a:srgbClr val="000000"/>
                </a:solidFill>
                <a:cs typeface="Arial" charset="0"/>
              </a:endParaRPr>
            </a:p>
          </p:txBody>
        </p:sp>
        <p:sp>
          <p:nvSpPr>
            <p:cNvPr id="143" name="Line 344">
              <a:extLst>
                <a:ext uri="{FF2B5EF4-FFF2-40B4-BE49-F238E27FC236}">
                  <a16:creationId xmlns:a16="http://schemas.microsoft.com/office/drawing/2014/main" id="{597B3532-671C-07E7-B83C-2661A6B4F163}"/>
                </a:ext>
              </a:extLst>
            </p:cNvPr>
            <p:cNvSpPr>
              <a:spLocks noChangeShapeType="1"/>
            </p:cNvSpPr>
            <p:nvPr/>
          </p:nvSpPr>
          <p:spPr bwMode="auto">
            <a:xfrm rot="21447202" flipV="1">
              <a:off x="0" y="29"/>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44" name="Line 345">
              <a:extLst>
                <a:ext uri="{FF2B5EF4-FFF2-40B4-BE49-F238E27FC236}">
                  <a16:creationId xmlns:a16="http://schemas.microsoft.com/office/drawing/2014/main" id="{5346F748-839D-5A7F-EE18-9078AE23713F}"/>
                </a:ext>
              </a:extLst>
            </p:cNvPr>
            <p:cNvSpPr>
              <a:spLocks noChangeShapeType="1"/>
            </p:cNvSpPr>
            <p:nvPr/>
          </p:nvSpPr>
          <p:spPr bwMode="auto">
            <a:xfrm rot="21447202" flipH="1" flipV="1">
              <a:off x="647" y="0"/>
              <a:ext cx="324" cy="3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45" name="Line 346">
              <a:extLst>
                <a:ext uri="{FF2B5EF4-FFF2-40B4-BE49-F238E27FC236}">
                  <a16:creationId xmlns:a16="http://schemas.microsoft.com/office/drawing/2014/main" id="{1FA3787E-1067-85BF-08CC-354E569FA6F6}"/>
                </a:ext>
              </a:extLst>
            </p:cNvPr>
            <p:cNvSpPr>
              <a:spLocks noChangeShapeType="1"/>
            </p:cNvSpPr>
            <p:nvPr/>
          </p:nvSpPr>
          <p:spPr bwMode="auto">
            <a:xfrm rot="-152798">
              <a:off x="316" y="2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46" name="Line 347">
              <a:extLst>
                <a:ext uri="{FF2B5EF4-FFF2-40B4-BE49-F238E27FC236}">
                  <a16:creationId xmlns:a16="http://schemas.microsoft.com/office/drawing/2014/main" id="{4B638F91-A57A-DD3F-EA7A-0861119AE6DD}"/>
                </a:ext>
              </a:extLst>
            </p:cNvPr>
            <p:cNvSpPr>
              <a:spLocks noChangeShapeType="1"/>
            </p:cNvSpPr>
            <p:nvPr/>
          </p:nvSpPr>
          <p:spPr bwMode="auto">
            <a:xfrm rot="21447202" flipH="1">
              <a:off x="531" y="10"/>
              <a:ext cx="108"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47" name="Line 348">
              <a:extLst>
                <a:ext uri="{FF2B5EF4-FFF2-40B4-BE49-F238E27FC236}">
                  <a16:creationId xmlns:a16="http://schemas.microsoft.com/office/drawing/2014/main" id="{ACD4A0B0-6717-D173-6AA1-0CCF26EC04E7}"/>
                </a:ext>
              </a:extLst>
            </p:cNvPr>
            <p:cNvSpPr>
              <a:spLocks noChangeShapeType="1"/>
            </p:cNvSpPr>
            <p:nvPr/>
          </p:nvSpPr>
          <p:spPr bwMode="auto">
            <a:xfrm rot="21447202" flipH="1">
              <a:off x="320" y="2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148" name="Line 349">
              <a:extLst>
                <a:ext uri="{FF2B5EF4-FFF2-40B4-BE49-F238E27FC236}">
                  <a16:creationId xmlns:a16="http://schemas.microsoft.com/office/drawing/2014/main" id="{3EE59368-FF30-B004-44BD-D984BF1CD5F5}"/>
                </a:ext>
              </a:extLst>
            </p:cNvPr>
            <p:cNvSpPr>
              <a:spLocks noChangeShapeType="1"/>
            </p:cNvSpPr>
            <p:nvPr/>
          </p:nvSpPr>
          <p:spPr bwMode="auto">
            <a:xfrm rot="-152798">
              <a:off x="535" y="10"/>
              <a:ext cx="108" cy="16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grpSp>
    </p:spTree>
    <p:extLst>
      <p:ext uri="{BB962C8B-B14F-4D97-AF65-F5344CB8AC3E}">
        <p14:creationId xmlns:p14="http://schemas.microsoft.com/office/powerpoint/2010/main" val="134052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3764C69-2BA9-5DC8-E821-24EDD014566B}"/>
              </a:ext>
            </a:extLst>
          </p:cNvPr>
          <p:cNvSpPr>
            <a:spLocks noGrp="1"/>
          </p:cNvSpPr>
          <p:nvPr>
            <p:ph type="sldNum" sz="quarter" idx="10"/>
          </p:nvPr>
        </p:nvSpPr>
        <p:spPr/>
        <p:txBody>
          <a:bodyPr/>
          <a:lstStyle/>
          <a:p>
            <a:fld id="{758A296A-E800-9B41-97AC-B29F945EBDBC}" type="slidenum">
              <a:rPr lang="fr-FR" smtClean="0"/>
              <a:pPr/>
              <a:t>14</a:t>
            </a:fld>
            <a:endParaRPr lang="fr-FR" dirty="0"/>
          </a:p>
        </p:txBody>
      </p:sp>
      <p:sp>
        <p:nvSpPr>
          <p:cNvPr id="3" name="Titre 2">
            <a:extLst>
              <a:ext uri="{FF2B5EF4-FFF2-40B4-BE49-F238E27FC236}">
                <a16:creationId xmlns:a16="http://schemas.microsoft.com/office/drawing/2014/main" id="{4DA725B8-2F20-8034-CD08-D088F3315814}"/>
              </a:ext>
            </a:extLst>
          </p:cNvPr>
          <p:cNvSpPr>
            <a:spLocks noGrp="1"/>
          </p:cNvSpPr>
          <p:nvPr>
            <p:ph type="title"/>
          </p:nvPr>
        </p:nvSpPr>
        <p:spPr/>
        <p:txBody>
          <a:bodyPr/>
          <a:lstStyle/>
          <a:p>
            <a:r>
              <a:rPr lang="fr-FR" dirty="0"/>
              <a:t>POSTURE : </a:t>
            </a:r>
            <a:r>
              <a:rPr lang="fr-FR" b="1" dirty="0"/>
              <a:t>Les Comportements Attendus</a:t>
            </a:r>
            <a:r>
              <a:rPr lang="fr-FR" dirty="0"/>
              <a:t> </a:t>
            </a:r>
          </a:p>
        </p:txBody>
      </p:sp>
      <p:sp>
        <p:nvSpPr>
          <p:cNvPr id="4" name="Espace réservé du texte 3">
            <a:extLst>
              <a:ext uri="{FF2B5EF4-FFF2-40B4-BE49-F238E27FC236}">
                <a16:creationId xmlns:a16="http://schemas.microsoft.com/office/drawing/2014/main" id="{E93B904D-7EA0-96C0-77DC-E326B775EAEC}"/>
              </a:ext>
            </a:extLst>
          </p:cNvPr>
          <p:cNvSpPr>
            <a:spLocks noGrp="1"/>
          </p:cNvSpPr>
          <p:nvPr>
            <p:ph type="body" sz="quarter" idx="11"/>
          </p:nvPr>
        </p:nvSpPr>
        <p:spPr>
          <a:xfrm>
            <a:off x="522514" y="1630363"/>
            <a:ext cx="9065623" cy="3895725"/>
          </a:xfrm>
        </p:spPr>
        <p:txBody>
          <a:bodyPr>
            <a:normAutofit lnSpcReduction="10000"/>
          </a:bodyPr>
          <a:lstStyle/>
          <a:p>
            <a:r>
              <a:rPr lang="fr-FR" b="1" dirty="0"/>
              <a:t>Posture</a:t>
            </a:r>
          </a:p>
          <a:p>
            <a:pPr lvl="1"/>
            <a:r>
              <a:rPr lang="fr-FR" dirty="0"/>
              <a:t>Souplesse de la cheville</a:t>
            </a:r>
          </a:p>
          <a:p>
            <a:pPr lvl="1"/>
            <a:r>
              <a:rPr lang="fr-FR" dirty="0"/>
              <a:t>Les genoux  en devant des appuis bas</a:t>
            </a:r>
          </a:p>
          <a:p>
            <a:pPr lvl="1"/>
            <a:r>
              <a:rPr lang="fr-FR" dirty="0"/>
              <a:t>Les genoux  les plus proches possible du sol</a:t>
            </a:r>
          </a:p>
          <a:p>
            <a:pPr lvl="2">
              <a:buNone/>
            </a:pPr>
            <a:r>
              <a:rPr lang="fr-FR" sz="1800" dirty="0"/>
              <a:t>( permet d’abaisser le centre de gravité, les tibias sont parallèles au sol)</a:t>
            </a:r>
          </a:p>
          <a:p>
            <a:pPr lvl="1"/>
            <a:r>
              <a:rPr lang="fr-FR" dirty="0"/>
              <a:t>Le bassin est à la verticale des genoux voir en avant des genoux</a:t>
            </a:r>
          </a:p>
          <a:p>
            <a:pPr lvl="1"/>
            <a:r>
              <a:rPr lang="fr-FR" dirty="0"/>
              <a:t>Le dos plat</a:t>
            </a:r>
          </a:p>
          <a:p>
            <a:pPr lvl="1"/>
            <a:r>
              <a:rPr lang="fr-FR" dirty="0"/>
              <a:t>La ligne des épaules dans le prolongement du dos et du bassin</a:t>
            </a:r>
          </a:p>
          <a:p>
            <a:pPr lvl="1"/>
            <a:r>
              <a:rPr lang="fr-FR" dirty="0"/>
              <a:t>La tête dans le prolongement du dos (regard au-dessus des lunettes)</a:t>
            </a:r>
          </a:p>
          <a:p>
            <a:pPr lvl="1">
              <a:buNone/>
            </a:pPr>
            <a:endParaRPr lang="fr-FR" dirty="0"/>
          </a:p>
          <a:p>
            <a:pPr lvl="1">
              <a:buNone/>
            </a:pPr>
            <a:r>
              <a:rPr lang="fr-FR" dirty="0"/>
              <a:t>L’ensemble des articulations (hormis celle de la cheville) doivent avoir des angles ouverts de façon à dépenser le moins de force pour appliquer de la pression sur son adversaire ou partenaire</a:t>
            </a:r>
          </a:p>
        </p:txBody>
      </p:sp>
      <p:pic>
        <p:nvPicPr>
          <p:cNvPr id="6" name="Image 5" descr="Une image contenant herbe, personne, sport, sport d’équipe&#10;&#10;Description générée automatiquement">
            <a:extLst>
              <a:ext uri="{FF2B5EF4-FFF2-40B4-BE49-F238E27FC236}">
                <a16:creationId xmlns:a16="http://schemas.microsoft.com/office/drawing/2014/main" id="{0DB0E0D6-E272-FB02-5A00-FD31D6EEB6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45" b="97541" l="2740" r="91096">
                        <a14:foregroundMark x1="89954" y1="48907" x2="89954" y2="48907"/>
                        <a14:foregroundMark x1="89498" y1="52186" x2="89498" y2="52186"/>
                        <a14:foregroundMark x1="75799" y1="65301" x2="75799" y2="65301"/>
                        <a14:foregroundMark x1="76027" y1="62022" x2="76027" y2="62022"/>
                        <a14:foregroundMark x1="84703" y1="84699" x2="84703" y2="84699"/>
                        <a14:foregroundMark x1="80137" y1="93989" x2="80137" y2="93989"/>
                        <a14:foregroundMark x1="82204" y1="56527" x2="82024" y2="56182"/>
                        <a14:foregroundMark x1="46575" y1="66940" x2="44749" y2="67486"/>
                        <a14:foregroundMark x1="47260" y1="63388" x2="42922" y2="77322"/>
                        <a14:foregroundMark x1="43379" y1="79235" x2="44521" y2="72131"/>
                        <a14:foregroundMark x1="46119" y1="71858" x2="44977" y2="74590"/>
                        <a14:foregroundMark x1="44292" y1="78415" x2="44521" y2="75683"/>
                        <a14:foregroundMark x1="23744" y1="75410" x2="24886" y2="74317"/>
                        <a14:foregroundMark x1="14384" y1="83880" x2="8447" y2="83333"/>
                        <a14:foregroundMark x1="24429" y1="74590" x2="18493" y2="79781"/>
                        <a14:foregroundMark x1="15068" y1="75137" x2="13927" y2="78962"/>
                        <a14:foregroundMark x1="4795" y1="90984" x2="6621" y2="83607"/>
                        <a14:foregroundMark x1="7306" y1="89071" x2="7534" y2="96448"/>
                        <a14:foregroundMark x1="9589" y1="97814" x2="5936" y2="96721"/>
                        <a14:foregroundMark x1="2740" y1="86885" x2="3196" y2="89617"/>
                        <a14:foregroundMark x1="4110" y1="84699" x2="4566" y2="86885"/>
                        <a14:foregroundMark x1="5936" y1="83060" x2="4338" y2="83060"/>
                        <a14:foregroundMark x1="20548" y1="73224" x2="20548" y2="73224"/>
                        <a14:foregroundMark x1="21233" y1="73497" x2="21233" y2="75137"/>
                        <a14:foregroundMark x1="25799" y1="72678" x2="25571" y2="76776"/>
                        <a14:foregroundMark x1="87443" y1="42623" x2="87443" y2="42623"/>
                        <a14:foregroundMark x1="88486" y1="42289" x2="80822" y2="43716"/>
                        <a14:foregroundMark x1="80822" y1="43716" x2="80594" y2="44536"/>
                        <a14:backgroundMark x1="53881" y1="13388" x2="25799" y2="9563"/>
                        <a14:backgroundMark x1="25799" y1="9563" x2="62100" y2="12022"/>
                        <a14:backgroundMark x1="51370" y1="65847" x2="49543" y2="75683"/>
                        <a14:backgroundMark x1="30822" y1="81421" x2="25799" y2="79781"/>
                        <a14:backgroundMark x1="80137" y1="15301" x2="80137" y2="15301"/>
                        <a14:backgroundMark x1="85616" y1="13115" x2="73744" y2="26230"/>
                        <a14:backgroundMark x1="69635" y1="14208" x2="75571" y2="27049"/>
                        <a14:backgroundMark x1="75571" y1="27049" x2="75571" y2="27049"/>
                        <a14:backgroundMark x1="83790" y1="7104" x2="78995" y2="17760"/>
                        <a14:backgroundMark x1="76256" y1="20492" x2="84018" y2="7650"/>
                        <a14:backgroundMark x1="84018" y1="7650" x2="77169" y2="16940"/>
                        <a14:backgroundMark x1="77169" y1="16940" x2="76256" y2="14754"/>
                        <a14:backgroundMark x1="82648" y1="4645" x2="80137" y2="4645"/>
                        <a14:backgroundMark x1="78082" y1="6284" x2="78082" y2="6284"/>
                        <a14:backgroundMark x1="80594" y1="4645" x2="82877" y2="19399"/>
                        <a14:backgroundMark x1="82877" y1="19399" x2="74658" y2="29781"/>
                        <a14:backgroundMark x1="74658" y1="29781" x2="58447" y2="33880"/>
                        <a14:backgroundMark x1="58447" y1="33880" x2="55023" y2="33607"/>
                        <a14:backgroundMark x1="80502" y1="43175" x2="80101" y2="43439"/>
                        <a14:backgroundMark x1="77720" y1="43429" x2="68493" y2="42077"/>
                        <a14:backgroundMark x1="68493" y1="42077" x2="57763" y2="42623"/>
                        <a14:backgroundMark x1="57763" y1="42623" x2="55479" y2="42350"/>
                        <a14:backgroundMark x1="82830" y1="38776" x2="82045" y2="39275"/>
                        <a14:backgroundMark x1="91096" y1="37978" x2="82420" y2="38798"/>
                        <a14:backgroundMark x1="86073" y1="32514" x2="83790" y2="33060"/>
                        <a14:backgroundMark x1="80594" y1="33880" x2="77626" y2="38525"/>
                        <a14:backgroundMark x1="87443" y1="60109" x2="90411" y2="78142"/>
                        <a14:backgroundMark x1="83105" y1="55738" x2="85160" y2="58470"/>
                        <a14:backgroundMark x1="86301" y1="59290" x2="82192" y2="55738"/>
                        <a14:backgroundMark x1="80822" y1="56284" x2="82420" y2="55191"/>
                        <a14:backgroundMark x1="89498" y1="69126" x2="91096" y2="80601"/>
                        <a14:backgroundMark x1="57306" y1="64481" x2="52740" y2="78962"/>
                        <a14:backgroundMark x1="52740" y1="78962" x2="52055" y2="80328"/>
                        <a14:backgroundMark x1="56393" y1="63934" x2="55479" y2="66940"/>
                        <a14:backgroundMark x1="49772" y1="80055" x2="48174" y2="82240"/>
                        <a14:backgroundMark x1="50000" y1="79508" x2="50685" y2="80328"/>
                        <a14:backgroundMark x1="50457" y1="77596" x2="53653" y2="79781"/>
                        <a14:backgroundMark x1="77397" y1="10383" x2="76941" y2="10109"/>
                        <a14:backgroundMark x1="76256" y1="9563" x2="76484" y2="11475"/>
                        <a14:backgroundMark x1="61416" y1="39344" x2="62785" y2="36612"/>
                        <a14:backgroundMark x1="32877" y1="10383" x2="31279" y2="10109"/>
                        <a14:backgroundMark x1="84703" y1="60656" x2="86530" y2="59016"/>
                        <a14:backgroundMark x1="81735" y1="56557" x2="81507" y2="56557"/>
                        <a14:backgroundMark x1="86530" y1="57104" x2="87671" y2="57104"/>
                      </a14:backgroundRemoval>
                    </a14:imgEffect>
                  </a14:imgLayer>
                </a14:imgProps>
              </a:ext>
            </a:extLst>
          </a:blip>
          <a:stretch>
            <a:fillRect/>
          </a:stretch>
        </p:blipFill>
        <p:spPr>
          <a:xfrm flipH="1">
            <a:off x="7873884" y="108065"/>
            <a:ext cx="4466660" cy="3732415"/>
          </a:xfrm>
          <a:prstGeom prst="rect">
            <a:avLst/>
          </a:prstGeom>
        </p:spPr>
      </p:pic>
    </p:spTree>
    <p:extLst>
      <p:ext uri="{BB962C8B-B14F-4D97-AF65-F5344CB8AC3E}">
        <p14:creationId xmlns:p14="http://schemas.microsoft.com/office/powerpoint/2010/main" val="58005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CF6B54-0612-CEE6-64D5-FBEEFFD009A5}"/>
              </a:ext>
            </a:extLst>
          </p:cNvPr>
          <p:cNvSpPr>
            <a:spLocks noGrp="1"/>
          </p:cNvSpPr>
          <p:nvPr>
            <p:ph type="sldNum" sz="quarter" idx="10"/>
          </p:nvPr>
        </p:nvSpPr>
        <p:spPr/>
        <p:txBody>
          <a:bodyPr/>
          <a:lstStyle/>
          <a:p>
            <a:fld id="{073000D8-76C1-C141-96D1-BDD2B671C0E1}" type="slidenum">
              <a:rPr lang="fr-FR" smtClean="0"/>
              <a:t>15</a:t>
            </a:fld>
            <a:endParaRPr lang="fr-FR"/>
          </a:p>
        </p:txBody>
      </p:sp>
      <p:pic>
        <p:nvPicPr>
          <p:cNvPr id="3" name="Image 2">
            <a:extLst>
              <a:ext uri="{FF2B5EF4-FFF2-40B4-BE49-F238E27FC236}">
                <a16:creationId xmlns:a16="http://schemas.microsoft.com/office/drawing/2014/main" id="{EA805A8A-FFB3-8097-99B9-25BB7267DC46}"/>
              </a:ext>
            </a:extLst>
          </p:cNvPr>
          <p:cNvPicPr>
            <a:picLocks noChangeAspect="1"/>
          </p:cNvPicPr>
          <p:nvPr/>
        </p:nvPicPr>
        <p:blipFill>
          <a:blip r:embed="rId2"/>
          <a:stretch>
            <a:fillRect/>
          </a:stretch>
        </p:blipFill>
        <p:spPr>
          <a:xfrm>
            <a:off x="0" y="5861"/>
            <a:ext cx="12192000" cy="6858001"/>
          </a:xfrm>
          <a:prstGeom prst="rect">
            <a:avLst/>
          </a:prstGeom>
        </p:spPr>
      </p:pic>
      <p:sp>
        <p:nvSpPr>
          <p:cNvPr id="4" name="ZoneTexte 3">
            <a:extLst>
              <a:ext uri="{FF2B5EF4-FFF2-40B4-BE49-F238E27FC236}">
                <a16:creationId xmlns:a16="http://schemas.microsoft.com/office/drawing/2014/main" id="{89F6F532-7B4C-48EE-BC10-9F96762770DC}"/>
              </a:ext>
            </a:extLst>
          </p:cNvPr>
          <p:cNvSpPr txBox="1"/>
          <p:nvPr/>
        </p:nvSpPr>
        <p:spPr>
          <a:xfrm>
            <a:off x="836876" y="1584499"/>
            <a:ext cx="3139604" cy="646331"/>
          </a:xfrm>
          <a:prstGeom prst="rect">
            <a:avLst/>
          </a:prstGeom>
          <a:noFill/>
        </p:spPr>
        <p:txBody>
          <a:bodyPr wrap="square" rtlCol="0">
            <a:spAutoFit/>
          </a:bodyPr>
          <a:lstStyle/>
          <a:p>
            <a:pPr lvl="1"/>
            <a:r>
              <a:rPr lang="fr-FR" dirty="0"/>
              <a:t>1vs1 à 3vs3</a:t>
            </a:r>
          </a:p>
          <a:p>
            <a:pPr lvl="1"/>
            <a:r>
              <a:rPr lang="fr-FR" dirty="0"/>
              <a:t>1+2 vs 2+1</a:t>
            </a:r>
          </a:p>
        </p:txBody>
      </p:sp>
      <p:sp>
        <p:nvSpPr>
          <p:cNvPr id="5" name="ZoneTexte 4">
            <a:extLst>
              <a:ext uri="{FF2B5EF4-FFF2-40B4-BE49-F238E27FC236}">
                <a16:creationId xmlns:a16="http://schemas.microsoft.com/office/drawing/2014/main" id="{2D36333F-FF3E-7F57-D2D0-D970EA853F89}"/>
              </a:ext>
            </a:extLst>
          </p:cNvPr>
          <p:cNvSpPr txBox="1"/>
          <p:nvPr/>
        </p:nvSpPr>
        <p:spPr>
          <a:xfrm>
            <a:off x="974036" y="2299252"/>
            <a:ext cx="2902226" cy="369332"/>
          </a:xfrm>
          <a:prstGeom prst="rect">
            <a:avLst/>
          </a:prstGeom>
          <a:noFill/>
        </p:spPr>
        <p:txBody>
          <a:bodyPr wrap="square" rtlCol="0">
            <a:spAutoFit/>
          </a:bodyPr>
          <a:lstStyle/>
          <a:p>
            <a:r>
              <a:rPr lang="fr-FR" dirty="0"/>
              <a:t>10 min</a:t>
            </a:r>
            <a:endParaRPr dirty="0"/>
          </a:p>
        </p:txBody>
      </p:sp>
      <p:sp>
        <p:nvSpPr>
          <p:cNvPr id="7" name="ZoneTexte 6">
            <a:extLst>
              <a:ext uri="{FF2B5EF4-FFF2-40B4-BE49-F238E27FC236}">
                <a16:creationId xmlns:a16="http://schemas.microsoft.com/office/drawing/2014/main" id="{B1CBFFC8-951F-265E-6625-478DFBF8B6B8}"/>
              </a:ext>
            </a:extLst>
          </p:cNvPr>
          <p:cNvSpPr txBox="1"/>
          <p:nvPr/>
        </p:nvSpPr>
        <p:spPr>
          <a:xfrm>
            <a:off x="271670" y="4646183"/>
            <a:ext cx="3604591" cy="369332"/>
          </a:xfrm>
          <a:prstGeom prst="rect">
            <a:avLst/>
          </a:prstGeom>
          <a:noFill/>
        </p:spPr>
        <p:txBody>
          <a:bodyPr wrap="square" rtlCol="0">
            <a:spAutoFit/>
          </a:bodyPr>
          <a:lstStyle/>
          <a:p>
            <a:r>
              <a:rPr lang="fr-FR" dirty="0"/>
              <a:t>Au top de l’éducateur</a:t>
            </a:r>
            <a:endParaRPr dirty="0"/>
          </a:p>
        </p:txBody>
      </p:sp>
      <p:sp>
        <p:nvSpPr>
          <p:cNvPr id="8" name="ZoneTexte 7">
            <a:extLst>
              <a:ext uri="{FF2B5EF4-FFF2-40B4-BE49-F238E27FC236}">
                <a16:creationId xmlns:a16="http://schemas.microsoft.com/office/drawing/2014/main" id="{D15F9200-8D77-DE84-58EF-7AE4DE2DC279}"/>
              </a:ext>
            </a:extLst>
          </p:cNvPr>
          <p:cNvSpPr txBox="1"/>
          <p:nvPr/>
        </p:nvSpPr>
        <p:spPr>
          <a:xfrm>
            <a:off x="4396409" y="4653398"/>
            <a:ext cx="3399182" cy="1200329"/>
          </a:xfrm>
          <a:prstGeom prst="rect">
            <a:avLst/>
          </a:prstGeom>
          <a:noFill/>
        </p:spPr>
        <p:txBody>
          <a:bodyPr wrap="square" rtlCol="0">
            <a:spAutoFit/>
          </a:bodyPr>
          <a:lstStyle/>
          <a:p>
            <a:r>
              <a:rPr lang="fr-FR" dirty="0"/>
              <a:t>Pars 2 ou 3, travail de la posture quadrupédie avec différentes contraintes </a:t>
            </a:r>
          </a:p>
          <a:p>
            <a:r>
              <a:rPr lang="fr-FR" dirty="0"/>
              <a:t>	</a:t>
            </a:r>
            <a:endParaRPr dirty="0"/>
          </a:p>
        </p:txBody>
      </p:sp>
      <p:sp>
        <p:nvSpPr>
          <p:cNvPr id="10" name="ZoneTexte 9">
            <a:extLst>
              <a:ext uri="{FF2B5EF4-FFF2-40B4-BE49-F238E27FC236}">
                <a16:creationId xmlns:a16="http://schemas.microsoft.com/office/drawing/2014/main" id="{06B1DC6E-4EB0-BCF8-7945-9DDD2DE8D263}"/>
              </a:ext>
            </a:extLst>
          </p:cNvPr>
          <p:cNvSpPr txBox="1"/>
          <p:nvPr/>
        </p:nvSpPr>
        <p:spPr>
          <a:xfrm>
            <a:off x="8315740" y="1769165"/>
            <a:ext cx="3604590" cy="384721"/>
          </a:xfrm>
          <a:prstGeom prst="rect">
            <a:avLst/>
          </a:prstGeom>
          <a:noFill/>
        </p:spPr>
        <p:txBody>
          <a:bodyPr wrap="square" rtlCol="0">
            <a:spAutoFit/>
          </a:bodyPr>
          <a:lstStyle/>
          <a:p>
            <a:r>
              <a:rPr lang="fr-FR" sz="1900" dirty="0"/>
              <a:t>Voir page 12</a:t>
            </a:r>
          </a:p>
        </p:txBody>
      </p:sp>
      <p:sp>
        <p:nvSpPr>
          <p:cNvPr id="12" name="ZoneTexte 11">
            <a:extLst>
              <a:ext uri="{FF2B5EF4-FFF2-40B4-BE49-F238E27FC236}">
                <a16:creationId xmlns:a16="http://schemas.microsoft.com/office/drawing/2014/main" id="{A9029E84-A6C0-2618-C5E4-F106A2DCE1C6}"/>
              </a:ext>
            </a:extLst>
          </p:cNvPr>
          <p:cNvSpPr txBox="1"/>
          <p:nvPr/>
        </p:nvSpPr>
        <p:spPr>
          <a:xfrm>
            <a:off x="7732643" y="4653398"/>
            <a:ext cx="4187687" cy="677108"/>
          </a:xfrm>
          <a:prstGeom prst="rect">
            <a:avLst/>
          </a:prstGeom>
          <a:noFill/>
        </p:spPr>
        <p:txBody>
          <a:bodyPr wrap="square">
            <a:spAutoFit/>
          </a:bodyPr>
          <a:lstStyle/>
          <a:p>
            <a:pPr lvl="1"/>
            <a:r>
              <a:rPr lang="fr-FR" sz="1900" dirty="0"/>
              <a:t>Maintiens plus ou moins long avec contrainte plus ou moins fortes</a:t>
            </a:r>
          </a:p>
        </p:txBody>
      </p:sp>
      <p:sp>
        <p:nvSpPr>
          <p:cNvPr id="13" name="ZoneTexte 12">
            <a:extLst>
              <a:ext uri="{FF2B5EF4-FFF2-40B4-BE49-F238E27FC236}">
                <a16:creationId xmlns:a16="http://schemas.microsoft.com/office/drawing/2014/main" id="{6779DD86-F725-7544-29CC-A4E0C6A2C01E}"/>
              </a:ext>
            </a:extLst>
          </p:cNvPr>
          <p:cNvSpPr txBox="1"/>
          <p:nvPr/>
        </p:nvSpPr>
        <p:spPr>
          <a:xfrm>
            <a:off x="3478696" y="715251"/>
            <a:ext cx="5430287" cy="369332"/>
          </a:xfrm>
          <a:prstGeom prst="rect">
            <a:avLst/>
          </a:prstGeom>
          <a:noFill/>
        </p:spPr>
        <p:txBody>
          <a:bodyPr wrap="square" rtlCol="0">
            <a:spAutoFit/>
          </a:bodyPr>
          <a:lstStyle/>
          <a:p>
            <a:r>
              <a:rPr lang="fr-FR" dirty="0">
                <a:solidFill>
                  <a:schemeClr val="bg1"/>
                </a:solidFill>
              </a:rPr>
              <a:t>Travail de posture « quadri </a:t>
            </a:r>
            <a:r>
              <a:rPr lang="fr-FR" dirty="0" err="1">
                <a:solidFill>
                  <a:schemeClr val="bg1"/>
                </a:solidFill>
              </a:rPr>
              <a:t>pedi</a:t>
            </a:r>
            <a:r>
              <a:rPr lang="fr-FR" dirty="0">
                <a:solidFill>
                  <a:schemeClr val="bg1"/>
                </a:solidFill>
              </a:rPr>
              <a:t> </a:t>
            </a:r>
            <a:endParaRPr dirty="0">
              <a:solidFill>
                <a:schemeClr val="bg1"/>
              </a:solidFill>
            </a:endParaRPr>
          </a:p>
        </p:txBody>
      </p:sp>
      <p:pic>
        <p:nvPicPr>
          <p:cNvPr id="11" name="Image 10" descr="Une image contenant herbe, personne, sport, sport d’équipe&#10;&#10;Description générée automatiquement">
            <a:extLst>
              <a:ext uri="{FF2B5EF4-FFF2-40B4-BE49-F238E27FC236}">
                <a16:creationId xmlns:a16="http://schemas.microsoft.com/office/drawing/2014/main" id="{FEDB8624-0CCF-B2C8-B6D4-0D4EB47C92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45" b="97541" l="2740" r="91096">
                        <a14:foregroundMark x1="84475" y1="42896" x2="84475" y2="42896"/>
                        <a14:foregroundMark x1="89954" y1="48907" x2="89954" y2="48907"/>
                        <a14:foregroundMark x1="89498" y1="52186" x2="89498" y2="52186"/>
                        <a14:foregroundMark x1="75799" y1="65301" x2="75799" y2="65301"/>
                        <a14:foregroundMark x1="76027" y1="62022" x2="76027" y2="62022"/>
                        <a14:foregroundMark x1="84703" y1="84699" x2="84703" y2="84699"/>
                        <a14:foregroundMark x1="80137" y1="93989" x2="80137" y2="93989"/>
                        <a14:foregroundMark x1="89954" y1="76503" x2="89954" y2="76503"/>
                        <a14:foregroundMark x1="86986" y1="64208" x2="86986" y2="64208"/>
                        <a14:foregroundMark x1="86986" y1="63934" x2="86986" y2="63934"/>
                        <a14:foregroundMark x1="86986" y1="63934" x2="91096" y2="78689"/>
                        <a14:foregroundMark x1="85845" y1="57377" x2="85388" y2="54098"/>
                        <a14:foregroundMark x1="85845" y1="58470" x2="85845" y2="63661"/>
                        <a14:foregroundMark x1="82648" y1="57377" x2="81507" y2="55191"/>
                        <a14:foregroundMark x1="76256" y1="9836" x2="83562" y2="12568"/>
                        <a14:foregroundMark x1="82648" y1="5464" x2="79224" y2="6011"/>
                        <a14:foregroundMark x1="51835" y1="76283" x2="51142" y2="78415"/>
                        <a14:foregroundMark x1="55936" y1="63661" x2="54923" y2="66777"/>
                        <a14:foregroundMark x1="54201" y1="72024" x2="56621" y2="67760"/>
                        <a14:foregroundMark x1="48402" y1="82240" x2="51790" y2="76271"/>
                        <a14:foregroundMark x1="52283" y1="78689" x2="53196" y2="80328"/>
                        <a14:foregroundMark x1="46575" y1="66940" x2="44749" y2="67486"/>
                        <a14:foregroundMark x1="47260" y1="63388" x2="42922" y2="77322"/>
                        <a14:foregroundMark x1="43379" y1="79235" x2="44521" y2="72131"/>
                        <a14:foregroundMark x1="46119" y1="71858" x2="44977" y2="74590"/>
                        <a14:foregroundMark x1="44292" y1="78415" x2="44521" y2="75683"/>
                        <a14:foregroundMark x1="56849" y1="73497" x2="50228" y2="82240"/>
                        <a14:foregroundMark x1="57306" y1="74590" x2="57534" y2="71311"/>
                        <a14:foregroundMark x1="23744" y1="75410" x2="24886" y2="74317"/>
                        <a14:foregroundMark x1="14384" y1="83880" x2="8447" y2="83333"/>
                        <a14:foregroundMark x1="24429" y1="74590" x2="18493" y2="79781"/>
                        <a14:foregroundMark x1="15068" y1="75137" x2="13927" y2="78962"/>
                        <a14:foregroundMark x1="4795" y1="90984" x2="6621" y2="83607"/>
                        <a14:foregroundMark x1="7306" y1="89071" x2="7534" y2="96448"/>
                        <a14:foregroundMark x1="9589" y1="97814" x2="5936" y2="96721"/>
                        <a14:foregroundMark x1="2740" y1="86885" x2="3196" y2="89617"/>
                        <a14:foregroundMark x1="4110" y1="84699" x2="4566" y2="86885"/>
                        <a14:foregroundMark x1="5936" y1="83060" x2="4338" y2="83060"/>
                        <a14:foregroundMark x1="20548" y1="73224" x2="20548" y2="73224"/>
                        <a14:foregroundMark x1="21233" y1="73497" x2="21233" y2="75137"/>
                        <a14:foregroundMark x1="25799" y1="72678" x2="25571" y2="76776"/>
                        <a14:backgroundMark x1="53881" y1="13388" x2="25799" y2="9563"/>
                        <a14:backgroundMark x1="25799" y1="9563" x2="62100" y2="12022"/>
                        <a14:backgroundMark x1="51370" y1="65847" x2="49543" y2="75683"/>
                        <a14:backgroundMark x1="30822" y1="81421" x2="25799" y2="79781"/>
                      </a14:backgroundRemoval>
                    </a14:imgEffect>
                  </a14:imgLayer>
                </a14:imgProps>
              </a:ext>
            </a:extLst>
          </a:blip>
          <a:stretch>
            <a:fillRect/>
          </a:stretch>
        </p:blipFill>
        <p:spPr>
          <a:xfrm>
            <a:off x="4248150" y="1295558"/>
            <a:ext cx="1898945" cy="1586790"/>
          </a:xfrm>
          <a:prstGeom prst="rect">
            <a:avLst/>
          </a:prstGeom>
        </p:spPr>
      </p:pic>
      <p:pic>
        <p:nvPicPr>
          <p:cNvPr id="33" name="Image 32" descr="Une image contenant herbe, plein air, personne, habits&#10;&#10;Description générée automatiquement">
            <a:extLst>
              <a:ext uri="{FF2B5EF4-FFF2-40B4-BE49-F238E27FC236}">
                <a16:creationId xmlns:a16="http://schemas.microsoft.com/office/drawing/2014/main" id="{B8946DA9-18EE-5461-56A0-AF29569CDF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678515" y="2134829"/>
            <a:ext cx="2445897" cy="1834423"/>
          </a:xfrm>
          <a:prstGeom prst="rect">
            <a:avLst/>
          </a:prstGeom>
        </p:spPr>
      </p:pic>
    </p:spTree>
    <p:extLst>
      <p:ext uri="{BB962C8B-B14F-4D97-AF65-F5344CB8AC3E}">
        <p14:creationId xmlns:p14="http://schemas.microsoft.com/office/powerpoint/2010/main" val="4123976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2CF6B54-0612-CEE6-64D5-FBEEFFD009A5}"/>
              </a:ext>
            </a:extLst>
          </p:cNvPr>
          <p:cNvSpPr>
            <a:spLocks noGrp="1"/>
          </p:cNvSpPr>
          <p:nvPr>
            <p:ph type="sldNum" sz="quarter" idx="10"/>
          </p:nvPr>
        </p:nvSpPr>
        <p:spPr/>
        <p:txBody>
          <a:bodyPr/>
          <a:lstStyle/>
          <a:p>
            <a:fld id="{073000D8-76C1-C141-96D1-BDD2B671C0E1}" type="slidenum">
              <a:rPr lang="fr-FR" smtClean="0"/>
              <a:t>16</a:t>
            </a:fld>
            <a:endParaRPr lang="fr-FR"/>
          </a:p>
        </p:txBody>
      </p:sp>
      <p:pic>
        <p:nvPicPr>
          <p:cNvPr id="3" name="Image 2">
            <a:extLst>
              <a:ext uri="{FF2B5EF4-FFF2-40B4-BE49-F238E27FC236}">
                <a16:creationId xmlns:a16="http://schemas.microsoft.com/office/drawing/2014/main" id="{EA805A8A-FFB3-8097-99B9-25BB7267DC46}"/>
              </a:ext>
            </a:extLst>
          </p:cNvPr>
          <p:cNvPicPr>
            <a:picLocks noChangeAspect="1"/>
          </p:cNvPicPr>
          <p:nvPr/>
        </p:nvPicPr>
        <p:blipFill>
          <a:blip r:embed="rId2"/>
          <a:stretch>
            <a:fillRect/>
          </a:stretch>
        </p:blipFill>
        <p:spPr>
          <a:xfrm>
            <a:off x="97839" y="0"/>
            <a:ext cx="12192000" cy="6858001"/>
          </a:xfrm>
          <a:prstGeom prst="rect">
            <a:avLst/>
          </a:prstGeom>
        </p:spPr>
      </p:pic>
      <p:sp>
        <p:nvSpPr>
          <p:cNvPr id="4" name="ZoneTexte 3">
            <a:extLst>
              <a:ext uri="{FF2B5EF4-FFF2-40B4-BE49-F238E27FC236}">
                <a16:creationId xmlns:a16="http://schemas.microsoft.com/office/drawing/2014/main" id="{89F6F532-7B4C-48EE-BC10-9F96762770DC}"/>
              </a:ext>
            </a:extLst>
          </p:cNvPr>
          <p:cNvSpPr txBox="1"/>
          <p:nvPr/>
        </p:nvSpPr>
        <p:spPr>
          <a:xfrm>
            <a:off x="974036" y="1610139"/>
            <a:ext cx="2902226" cy="646331"/>
          </a:xfrm>
          <a:prstGeom prst="rect">
            <a:avLst/>
          </a:prstGeom>
          <a:noFill/>
        </p:spPr>
        <p:txBody>
          <a:bodyPr wrap="square" rtlCol="0">
            <a:spAutoFit/>
          </a:bodyPr>
          <a:lstStyle/>
          <a:p>
            <a:pPr lvl="1"/>
            <a:r>
              <a:rPr lang="fr-FR" dirty="0"/>
              <a:t>1vs1 à 3vs3</a:t>
            </a:r>
          </a:p>
          <a:p>
            <a:pPr lvl="1"/>
            <a:r>
              <a:rPr lang="fr-FR" dirty="0"/>
              <a:t>1+2 vs 2+1</a:t>
            </a:r>
          </a:p>
        </p:txBody>
      </p:sp>
      <p:sp>
        <p:nvSpPr>
          <p:cNvPr id="5" name="ZoneTexte 4">
            <a:extLst>
              <a:ext uri="{FF2B5EF4-FFF2-40B4-BE49-F238E27FC236}">
                <a16:creationId xmlns:a16="http://schemas.microsoft.com/office/drawing/2014/main" id="{2D36333F-FF3E-7F57-D2D0-D970EA853F89}"/>
              </a:ext>
            </a:extLst>
          </p:cNvPr>
          <p:cNvSpPr txBox="1"/>
          <p:nvPr/>
        </p:nvSpPr>
        <p:spPr>
          <a:xfrm>
            <a:off x="974036" y="2299252"/>
            <a:ext cx="2902226" cy="369332"/>
          </a:xfrm>
          <a:prstGeom prst="rect">
            <a:avLst/>
          </a:prstGeom>
          <a:noFill/>
        </p:spPr>
        <p:txBody>
          <a:bodyPr wrap="square" rtlCol="0">
            <a:spAutoFit/>
          </a:bodyPr>
          <a:lstStyle/>
          <a:p>
            <a:r>
              <a:rPr lang="fr-FR" dirty="0"/>
              <a:t>10 min</a:t>
            </a:r>
            <a:endParaRPr dirty="0"/>
          </a:p>
        </p:txBody>
      </p:sp>
      <p:sp>
        <p:nvSpPr>
          <p:cNvPr id="7" name="ZoneTexte 6">
            <a:extLst>
              <a:ext uri="{FF2B5EF4-FFF2-40B4-BE49-F238E27FC236}">
                <a16:creationId xmlns:a16="http://schemas.microsoft.com/office/drawing/2014/main" id="{B1CBFFC8-951F-265E-6625-478DFBF8B6B8}"/>
              </a:ext>
            </a:extLst>
          </p:cNvPr>
          <p:cNvSpPr txBox="1"/>
          <p:nvPr/>
        </p:nvSpPr>
        <p:spPr>
          <a:xfrm>
            <a:off x="271670" y="4646183"/>
            <a:ext cx="3604591" cy="369332"/>
          </a:xfrm>
          <a:prstGeom prst="rect">
            <a:avLst/>
          </a:prstGeom>
          <a:noFill/>
        </p:spPr>
        <p:txBody>
          <a:bodyPr wrap="square" rtlCol="0">
            <a:spAutoFit/>
          </a:bodyPr>
          <a:lstStyle/>
          <a:p>
            <a:r>
              <a:rPr lang="fr-FR" dirty="0"/>
              <a:t>Au top de l’éducateur</a:t>
            </a:r>
            <a:endParaRPr dirty="0"/>
          </a:p>
        </p:txBody>
      </p:sp>
      <p:sp>
        <p:nvSpPr>
          <p:cNvPr id="8" name="ZoneTexte 7">
            <a:extLst>
              <a:ext uri="{FF2B5EF4-FFF2-40B4-BE49-F238E27FC236}">
                <a16:creationId xmlns:a16="http://schemas.microsoft.com/office/drawing/2014/main" id="{D15F9200-8D77-DE84-58EF-7AE4DE2DC279}"/>
              </a:ext>
            </a:extLst>
          </p:cNvPr>
          <p:cNvSpPr txBox="1"/>
          <p:nvPr/>
        </p:nvSpPr>
        <p:spPr>
          <a:xfrm>
            <a:off x="4396409" y="4653398"/>
            <a:ext cx="3399182" cy="923330"/>
          </a:xfrm>
          <a:prstGeom prst="rect">
            <a:avLst/>
          </a:prstGeom>
          <a:noFill/>
        </p:spPr>
        <p:txBody>
          <a:bodyPr wrap="square" rtlCol="0">
            <a:spAutoFit/>
          </a:bodyPr>
          <a:lstStyle/>
          <a:p>
            <a:r>
              <a:rPr lang="fr-FR" dirty="0"/>
              <a:t>Pars 3, travail de la posture avec différentes contraintes </a:t>
            </a:r>
          </a:p>
          <a:p>
            <a:r>
              <a:rPr lang="fr-FR" dirty="0"/>
              <a:t>	</a:t>
            </a:r>
            <a:endParaRPr dirty="0"/>
          </a:p>
        </p:txBody>
      </p:sp>
      <p:sp>
        <p:nvSpPr>
          <p:cNvPr id="10" name="ZoneTexte 9">
            <a:extLst>
              <a:ext uri="{FF2B5EF4-FFF2-40B4-BE49-F238E27FC236}">
                <a16:creationId xmlns:a16="http://schemas.microsoft.com/office/drawing/2014/main" id="{06B1DC6E-4EB0-BCF8-7945-9DDD2DE8D263}"/>
              </a:ext>
            </a:extLst>
          </p:cNvPr>
          <p:cNvSpPr txBox="1"/>
          <p:nvPr/>
        </p:nvSpPr>
        <p:spPr>
          <a:xfrm>
            <a:off x="8315740" y="1769165"/>
            <a:ext cx="3604590" cy="384721"/>
          </a:xfrm>
          <a:prstGeom prst="rect">
            <a:avLst/>
          </a:prstGeom>
          <a:noFill/>
        </p:spPr>
        <p:txBody>
          <a:bodyPr wrap="square" rtlCol="0">
            <a:spAutoFit/>
          </a:bodyPr>
          <a:lstStyle/>
          <a:p>
            <a:r>
              <a:rPr lang="fr-FR" sz="1900" dirty="0"/>
              <a:t>Voir page 12</a:t>
            </a:r>
          </a:p>
        </p:txBody>
      </p:sp>
      <p:sp>
        <p:nvSpPr>
          <p:cNvPr id="12" name="ZoneTexte 11">
            <a:extLst>
              <a:ext uri="{FF2B5EF4-FFF2-40B4-BE49-F238E27FC236}">
                <a16:creationId xmlns:a16="http://schemas.microsoft.com/office/drawing/2014/main" id="{A9029E84-A6C0-2618-C5E4-F106A2DCE1C6}"/>
              </a:ext>
            </a:extLst>
          </p:cNvPr>
          <p:cNvSpPr txBox="1"/>
          <p:nvPr/>
        </p:nvSpPr>
        <p:spPr>
          <a:xfrm>
            <a:off x="7906474" y="4646183"/>
            <a:ext cx="4187687" cy="1261884"/>
          </a:xfrm>
          <a:prstGeom prst="rect">
            <a:avLst/>
          </a:prstGeom>
          <a:noFill/>
        </p:spPr>
        <p:txBody>
          <a:bodyPr wrap="square">
            <a:spAutoFit/>
          </a:bodyPr>
          <a:lstStyle/>
          <a:p>
            <a:pPr lvl="1"/>
            <a:r>
              <a:rPr lang="fr-FR" sz="1900" dirty="0"/>
              <a:t>Maintiens de la posture avec la poussée des joueurs en appuis.</a:t>
            </a:r>
          </a:p>
          <a:p>
            <a:pPr lvl="1"/>
            <a:r>
              <a:rPr lang="fr-FR" sz="1900" dirty="0"/>
              <a:t>Maintiens de la posture en avançant, reculant.</a:t>
            </a:r>
          </a:p>
        </p:txBody>
      </p:sp>
      <p:sp>
        <p:nvSpPr>
          <p:cNvPr id="13" name="ZoneTexte 12">
            <a:extLst>
              <a:ext uri="{FF2B5EF4-FFF2-40B4-BE49-F238E27FC236}">
                <a16:creationId xmlns:a16="http://schemas.microsoft.com/office/drawing/2014/main" id="{6779DD86-F725-7544-29CC-A4E0C6A2C01E}"/>
              </a:ext>
            </a:extLst>
          </p:cNvPr>
          <p:cNvSpPr txBox="1"/>
          <p:nvPr/>
        </p:nvSpPr>
        <p:spPr>
          <a:xfrm>
            <a:off x="3478696" y="715251"/>
            <a:ext cx="5430287" cy="369332"/>
          </a:xfrm>
          <a:prstGeom prst="rect">
            <a:avLst/>
          </a:prstGeom>
          <a:noFill/>
        </p:spPr>
        <p:txBody>
          <a:bodyPr wrap="square" rtlCol="0">
            <a:spAutoFit/>
          </a:bodyPr>
          <a:lstStyle/>
          <a:p>
            <a:r>
              <a:rPr lang="fr-FR" dirty="0">
                <a:solidFill>
                  <a:schemeClr val="bg1"/>
                </a:solidFill>
              </a:rPr>
              <a:t>Travail de posture poussée</a:t>
            </a:r>
            <a:endParaRPr dirty="0">
              <a:solidFill>
                <a:schemeClr val="bg1"/>
              </a:solidFill>
            </a:endParaRPr>
          </a:p>
        </p:txBody>
      </p:sp>
      <p:pic>
        <p:nvPicPr>
          <p:cNvPr id="9" name="Image 8" descr="Une image contenant personne, herbe, chaussures, sport&#10;&#10;Description générée automatiquement">
            <a:extLst>
              <a:ext uri="{FF2B5EF4-FFF2-40B4-BE49-F238E27FC236}">
                <a16:creationId xmlns:a16="http://schemas.microsoft.com/office/drawing/2014/main" id="{8EA3C6E8-B871-A0EF-BD5F-DA03007580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85" b="91813" l="9884" r="89971">
                        <a14:foregroundMark x1="29360" y1="10380" x2="48837" y2="10088"/>
                        <a14:foregroundMark x1="48837" y1="10088" x2="40407" y2="15643"/>
                        <a14:foregroundMark x1="46221" y1="7164" x2="27471" y2="3801"/>
                        <a14:foregroundMark x1="27471" y1="3801" x2="26308" y2="6725"/>
                        <a14:foregroundMark x1="39390" y1="77485" x2="25436" y2="80556"/>
                        <a14:foregroundMark x1="26308" y1="83772" x2="45203" y2="82456"/>
                        <a14:foregroundMark x1="45203" y1="82456" x2="26308" y2="80848"/>
                        <a14:foregroundMark x1="26308" y1="80848" x2="25727" y2="83041"/>
                        <a14:foregroundMark x1="42587" y1="77193" x2="42297" y2="77485"/>
                        <a14:foregroundMark x1="48256" y1="76901" x2="45203" y2="76608"/>
                        <a14:foregroundMark x1="45930" y1="74854" x2="45203" y2="75877"/>
                        <a14:foregroundMark x1="49855" y1="76901" x2="47238" y2="76608"/>
                        <a14:foregroundMark x1="19767" y1="84649" x2="17733" y2="85819"/>
                        <a14:foregroundMark x1="20349" y1="89620" x2="18314" y2="87573"/>
                        <a14:foregroundMark x1="15698" y1="89620" x2="23692" y2="90643"/>
                        <a14:foregroundMark x1="27907" y1="52339" x2="21221" y2="51023"/>
                        <a14:foregroundMark x1="73692" y1="85819" x2="74855" y2="86696"/>
                        <a14:foregroundMark x1="66715" y1="91813" x2="65988" y2="90643"/>
                        <a14:foregroundMark x1="70349" y1="89766" x2="74564" y2="86257"/>
                        <a14:foregroundMark x1="75872" y1="82164" x2="75581" y2="80702"/>
                        <a14:foregroundMark x1="83285" y1="81140" x2="81977" y2="80702"/>
                        <a14:foregroundMark x1="60901" y1="91667" x2="70203" y2="89766"/>
                        <a14:foregroundMark x1="38808" y1="5263" x2="30814" y2="2485"/>
                        <a14:backgroundMark x1="50436" y1="9942" x2="55378" y2="14474"/>
                      </a14:backgroundRemoval>
                    </a14:imgEffect>
                  </a14:imgLayer>
                </a14:imgProps>
              </a:ext>
            </a:extLst>
          </a:blip>
          <a:stretch>
            <a:fillRect/>
          </a:stretch>
        </p:blipFill>
        <p:spPr>
          <a:xfrm>
            <a:off x="4987635" y="1315490"/>
            <a:ext cx="2552931" cy="2538088"/>
          </a:xfrm>
          <a:prstGeom prst="rect">
            <a:avLst/>
          </a:prstGeom>
        </p:spPr>
      </p:pic>
    </p:spTree>
    <p:extLst>
      <p:ext uri="{BB962C8B-B14F-4D97-AF65-F5344CB8AC3E}">
        <p14:creationId xmlns:p14="http://schemas.microsoft.com/office/powerpoint/2010/main" val="1535827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4A74C3F-AD53-90AC-AF83-3D5199C6572C}"/>
              </a:ext>
            </a:extLst>
          </p:cNvPr>
          <p:cNvSpPr>
            <a:spLocks noGrp="1"/>
          </p:cNvSpPr>
          <p:nvPr>
            <p:ph type="sldNum" sz="quarter" idx="10"/>
          </p:nvPr>
        </p:nvSpPr>
        <p:spPr/>
        <p:txBody>
          <a:bodyPr/>
          <a:lstStyle/>
          <a:p>
            <a:fld id="{758A296A-E800-9B41-97AC-B29F945EBDBC}" type="slidenum">
              <a:rPr lang="fr-FR" smtClean="0"/>
              <a:pPr/>
              <a:t>17</a:t>
            </a:fld>
            <a:endParaRPr lang="fr-FR" dirty="0"/>
          </a:p>
        </p:txBody>
      </p:sp>
      <p:sp>
        <p:nvSpPr>
          <p:cNvPr id="3" name="Titre 2">
            <a:extLst>
              <a:ext uri="{FF2B5EF4-FFF2-40B4-BE49-F238E27FC236}">
                <a16:creationId xmlns:a16="http://schemas.microsoft.com/office/drawing/2014/main" id="{5173DCCC-8FDD-9E56-CD5E-75F674FD1BD9}"/>
              </a:ext>
            </a:extLst>
          </p:cNvPr>
          <p:cNvSpPr>
            <a:spLocks noGrp="1"/>
          </p:cNvSpPr>
          <p:nvPr>
            <p:ph type="title"/>
          </p:nvPr>
        </p:nvSpPr>
        <p:spPr>
          <a:xfrm>
            <a:off x="838200" y="441639"/>
            <a:ext cx="10515600" cy="624391"/>
          </a:xfrm>
        </p:spPr>
        <p:txBody>
          <a:bodyPr/>
          <a:lstStyle/>
          <a:p>
            <a:r>
              <a:rPr lang="fr-FR" dirty="0"/>
              <a:t>LIAISONS : </a:t>
            </a:r>
            <a:r>
              <a:rPr lang="fr-FR" b="1" dirty="0"/>
              <a:t>Les Comportements Attendus</a:t>
            </a:r>
            <a:r>
              <a:rPr lang="fr-FR" dirty="0"/>
              <a:t> </a:t>
            </a:r>
            <a:endParaRPr lang="fr-FR" b="1" dirty="0"/>
          </a:p>
        </p:txBody>
      </p:sp>
      <p:sp>
        <p:nvSpPr>
          <p:cNvPr id="4" name="Espace réservé du texte 3">
            <a:extLst>
              <a:ext uri="{FF2B5EF4-FFF2-40B4-BE49-F238E27FC236}">
                <a16:creationId xmlns:a16="http://schemas.microsoft.com/office/drawing/2014/main" id="{C94DCF55-1B49-4F66-390F-C11B84A67354}"/>
              </a:ext>
            </a:extLst>
          </p:cNvPr>
          <p:cNvSpPr>
            <a:spLocks noGrp="1"/>
          </p:cNvSpPr>
          <p:nvPr>
            <p:ph type="body" sz="quarter" idx="11"/>
          </p:nvPr>
        </p:nvSpPr>
        <p:spPr>
          <a:xfrm>
            <a:off x="389313" y="1066030"/>
            <a:ext cx="10515600" cy="4872433"/>
          </a:xfrm>
        </p:spPr>
        <p:txBody>
          <a:bodyPr>
            <a:normAutofit/>
          </a:bodyPr>
          <a:lstStyle/>
          <a:p>
            <a:pPr lvl="1"/>
            <a:r>
              <a:rPr lang="fr-FR" b="1" dirty="0"/>
              <a:t>En première ligne</a:t>
            </a:r>
            <a:r>
              <a:rPr lang="fr-FR" dirty="0"/>
              <a:t>: </a:t>
            </a:r>
          </a:p>
          <a:p>
            <a:pPr lvl="2"/>
            <a:r>
              <a:rPr lang="fr-FR" dirty="0"/>
              <a:t>entre 1</a:t>
            </a:r>
            <a:r>
              <a:rPr lang="fr-FR" baseline="30000" dirty="0"/>
              <a:t>ère</a:t>
            </a:r>
            <a:r>
              <a:rPr lang="fr-FR" dirty="0"/>
              <a:t> ligne</a:t>
            </a:r>
          </a:p>
          <a:p>
            <a:pPr lvl="3"/>
            <a:r>
              <a:rPr lang="fr-FR" dirty="0"/>
              <a:t>Au short ou sous les aisselles</a:t>
            </a:r>
          </a:p>
          <a:p>
            <a:pPr lvl="3"/>
            <a:r>
              <a:rPr lang="fr-FR" dirty="0"/>
              <a:t>Verrouiller la liaison par un rotation du poignet</a:t>
            </a:r>
          </a:p>
          <a:p>
            <a:pPr lvl="3"/>
            <a:r>
              <a:rPr lang="fr-FR" dirty="0"/>
              <a:t>Laisser de la souplesse dans la liaison (possibilité de régulation de la pression)</a:t>
            </a:r>
          </a:p>
          <a:p>
            <a:pPr lvl="2"/>
            <a:r>
              <a:rPr lang="fr-FR" dirty="0"/>
              <a:t>Avec 1</a:t>
            </a:r>
            <a:r>
              <a:rPr lang="fr-FR" baseline="30000" dirty="0"/>
              <a:t>ère</a:t>
            </a:r>
            <a:r>
              <a:rPr lang="fr-FR" dirty="0"/>
              <a:t> ligne adverse:</a:t>
            </a:r>
          </a:p>
          <a:p>
            <a:pPr lvl="3"/>
            <a:r>
              <a:rPr lang="fr-FR" dirty="0"/>
              <a:t>PG vient chercher son vis-à-vis en passant par-dessous son épaule et assure sa propre stabilité</a:t>
            </a:r>
          </a:p>
          <a:p>
            <a:pPr lvl="3"/>
            <a:r>
              <a:rPr lang="fr-FR" dirty="0"/>
              <a:t>PD vient chercher son vis-à-vis en passant par-dessus son épaule et le verrouille</a:t>
            </a:r>
          </a:p>
          <a:p>
            <a:endParaRPr lang="fr-FR" dirty="0"/>
          </a:p>
        </p:txBody>
      </p:sp>
      <p:pic>
        <p:nvPicPr>
          <p:cNvPr id="8" name="Image 7" descr="Une image contenant herbe, personne, chaussures, Événement de compétition&#10;&#10;Description générée automatiquement">
            <a:extLst>
              <a:ext uri="{FF2B5EF4-FFF2-40B4-BE49-F238E27FC236}">
                <a16:creationId xmlns:a16="http://schemas.microsoft.com/office/drawing/2014/main" id="{F3DA1621-7F66-7467-A8EF-1E7C0AE0E8C4}"/>
              </a:ext>
            </a:extLst>
          </p:cNvPr>
          <p:cNvPicPr>
            <a:picLocks noChangeAspect="1"/>
          </p:cNvPicPr>
          <p:nvPr/>
        </p:nvPicPr>
        <p:blipFill>
          <a:blip r:embed="rId2"/>
          <a:stretch>
            <a:fillRect/>
          </a:stretch>
        </p:blipFill>
        <p:spPr>
          <a:xfrm>
            <a:off x="4261196" y="3338739"/>
            <a:ext cx="3403600" cy="3022600"/>
          </a:xfrm>
          <a:prstGeom prst="rect">
            <a:avLst/>
          </a:prstGeom>
        </p:spPr>
      </p:pic>
    </p:spTree>
    <p:extLst>
      <p:ext uri="{BB962C8B-B14F-4D97-AF65-F5344CB8AC3E}">
        <p14:creationId xmlns:p14="http://schemas.microsoft.com/office/powerpoint/2010/main" val="10488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A28642-24DF-60EC-9E3D-8014F48B53E3}"/>
              </a:ext>
            </a:extLst>
          </p:cNvPr>
          <p:cNvSpPr>
            <a:spLocks noGrp="1"/>
          </p:cNvSpPr>
          <p:nvPr>
            <p:ph type="sldNum" sz="quarter" idx="10"/>
          </p:nvPr>
        </p:nvSpPr>
        <p:spPr/>
        <p:txBody>
          <a:bodyPr/>
          <a:lstStyle/>
          <a:p>
            <a:fld id="{758A296A-E800-9B41-97AC-B29F945EBDBC}" type="slidenum">
              <a:rPr lang="fr-FR" smtClean="0"/>
              <a:pPr/>
              <a:t>18</a:t>
            </a:fld>
            <a:endParaRPr lang="fr-FR" dirty="0"/>
          </a:p>
        </p:txBody>
      </p:sp>
      <p:sp>
        <p:nvSpPr>
          <p:cNvPr id="7" name="Espace réservé du texte 3">
            <a:extLst>
              <a:ext uri="{FF2B5EF4-FFF2-40B4-BE49-F238E27FC236}">
                <a16:creationId xmlns:a16="http://schemas.microsoft.com/office/drawing/2014/main" id="{29D095A9-C14C-8614-88B7-DDA868FCCAA2}"/>
              </a:ext>
            </a:extLst>
          </p:cNvPr>
          <p:cNvSpPr txBox="1">
            <a:spLocks/>
          </p:cNvSpPr>
          <p:nvPr/>
        </p:nvSpPr>
        <p:spPr>
          <a:xfrm>
            <a:off x="306186" y="1913233"/>
            <a:ext cx="8355676" cy="3031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8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fr-FR" b="1" dirty="0"/>
              <a:t>En deuxième ligne</a:t>
            </a:r>
            <a:r>
              <a:rPr lang="fr-FR" dirty="0"/>
              <a:t>: </a:t>
            </a:r>
          </a:p>
          <a:p>
            <a:pPr lvl="2"/>
            <a:r>
              <a:rPr lang="fr-FR" dirty="0"/>
              <a:t>Rester placé derrière le pilier, sous son pli fessier,</a:t>
            </a:r>
          </a:p>
          <a:p>
            <a:pPr lvl="2"/>
            <a:r>
              <a:rPr lang="fr-FR" dirty="0"/>
              <a:t>maintenir le pilier dans l’axe,</a:t>
            </a:r>
          </a:p>
          <a:p>
            <a:pPr lvl="2"/>
            <a:r>
              <a:rPr lang="fr-FR" dirty="0"/>
              <a:t>Se lie en passant  son bras entre les jambes du pilier et soit:</a:t>
            </a:r>
          </a:p>
          <a:p>
            <a:pPr lvl="3"/>
            <a:r>
              <a:rPr lang="fr-FR" dirty="0"/>
              <a:t>vient accrocher son short en verrouillant la liaison par une rotation du poignet</a:t>
            </a:r>
          </a:p>
          <a:p>
            <a:pPr lvl="3"/>
            <a:r>
              <a:rPr lang="fr-FR" dirty="0"/>
              <a:t>vient accrocher son short le plus près possible de son oreille et verrouille la liaison</a:t>
            </a:r>
          </a:p>
          <a:p>
            <a:pPr lvl="1"/>
            <a:r>
              <a:rPr lang="fr-FR" dirty="0"/>
              <a:t> </a:t>
            </a:r>
            <a:r>
              <a:rPr lang="fr-FR" b="1" dirty="0"/>
              <a:t>En troisième ligne</a:t>
            </a:r>
            <a:r>
              <a:rPr lang="fr-FR" dirty="0"/>
              <a:t>: </a:t>
            </a:r>
          </a:p>
          <a:p>
            <a:pPr lvl="2"/>
            <a:r>
              <a:rPr lang="fr-FR" dirty="0"/>
              <a:t>Pousse sous le pli fessier des 2</a:t>
            </a:r>
            <a:r>
              <a:rPr lang="fr-FR" baseline="30000" dirty="0"/>
              <a:t>ème</a:t>
            </a:r>
            <a:r>
              <a:rPr lang="fr-FR" dirty="0"/>
              <a:t> ligne et des piliers</a:t>
            </a:r>
          </a:p>
          <a:p>
            <a:pPr lvl="2"/>
            <a:r>
              <a:rPr lang="fr-FR" dirty="0"/>
              <a:t>Pour les 3</a:t>
            </a:r>
            <a:r>
              <a:rPr lang="fr-FR" baseline="30000" dirty="0"/>
              <a:t>ème</a:t>
            </a:r>
            <a:r>
              <a:rPr lang="fr-FR" dirty="0"/>
              <a:t> ligne ailes, se lient avec les 2</a:t>
            </a:r>
            <a:r>
              <a:rPr lang="fr-FR" baseline="30000" dirty="0"/>
              <a:t>ème</a:t>
            </a:r>
            <a:r>
              <a:rPr lang="fr-FR" dirty="0"/>
              <a:t> ligne au niveau de leurs épaules</a:t>
            </a:r>
          </a:p>
          <a:p>
            <a:pPr lvl="2"/>
            <a:r>
              <a:rPr lang="fr-FR" dirty="0"/>
              <a:t>Pour le 3</a:t>
            </a:r>
            <a:r>
              <a:rPr lang="fr-FR" baseline="30000" dirty="0"/>
              <a:t>ème</a:t>
            </a:r>
            <a:r>
              <a:rPr lang="fr-FR" dirty="0"/>
              <a:t> ligne centre, se lie avec les 2</a:t>
            </a:r>
            <a:r>
              <a:rPr lang="fr-FR" baseline="30000" dirty="0"/>
              <a:t>ème</a:t>
            </a:r>
            <a:r>
              <a:rPr lang="fr-FR" dirty="0"/>
              <a:t> ligne au niveau de leurs pli fessier</a:t>
            </a:r>
          </a:p>
          <a:p>
            <a:endParaRPr lang="fr-FR" dirty="0"/>
          </a:p>
        </p:txBody>
      </p:sp>
      <p:pic>
        <p:nvPicPr>
          <p:cNvPr id="11" name="Image 10" descr="Une image contenant personne, herbe, plein air, habits&#10;&#10;Description générée automatiquement">
            <a:extLst>
              <a:ext uri="{FF2B5EF4-FFF2-40B4-BE49-F238E27FC236}">
                <a16:creationId xmlns:a16="http://schemas.microsoft.com/office/drawing/2014/main" id="{57B60457-5522-6D84-4A26-DB901F01C199}"/>
              </a:ext>
            </a:extLst>
          </p:cNvPr>
          <p:cNvPicPr>
            <a:picLocks noChangeAspect="1"/>
          </p:cNvPicPr>
          <p:nvPr/>
        </p:nvPicPr>
        <p:blipFill>
          <a:blip r:embed="rId2"/>
          <a:stretch>
            <a:fillRect/>
          </a:stretch>
        </p:blipFill>
        <p:spPr>
          <a:xfrm>
            <a:off x="8820559" y="2964854"/>
            <a:ext cx="2851027" cy="2604304"/>
          </a:xfrm>
          <a:prstGeom prst="rect">
            <a:avLst/>
          </a:prstGeom>
        </p:spPr>
      </p:pic>
      <p:pic>
        <p:nvPicPr>
          <p:cNvPr id="12" name="Picture 2" descr="C:\DOCUME~1\HENRIQ~1\DEFINI~1\Temp\Rar$DR76.264\fotos_bernardo\DSC_0131.JPG">
            <a:extLst>
              <a:ext uri="{FF2B5EF4-FFF2-40B4-BE49-F238E27FC236}">
                <a16:creationId xmlns:a16="http://schemas.microsoft.com/office/drawing/2014/main" id="{1FCCB829-66E0-8CAC-9480-38F27E4B6A48}"/>
              </a:ext>
            </a:extLst>
          </p:cNvPr>
          <p:cNvPicPr>
            <a:picLocks noChangeAspect="1" noChangeArrowheads="1"/>
          </p:cNvPicPr>
          <p:nvPr/>
        </p:nvPicPr>
        <p:blipFill>
          <a:blip r:embed="rId3" cstate="print"/>
          <a:srcRect/>
          <a:stretch>
            <a:fillRect/>
          </a:stretch>
        </p:blipFill>
        <p:spPr bwMode="auto">
          <a:xfrm>
            <a:off x="8096226" y="619660"/>
            <a:ext cx="3565582" cy="2140158"/>
          </a:xfrm>
          <a:prstGeom prst="rect">
            <a:avLst/>
          </a:prstGeom>
          <a:noFill/>
        </p:spPr>
      </p:pic>
      <p:sp>
        <p:nvSpPr>
          <p:cNvPr id="13" name="Titre 2">
            <a:extLst>
              <a:ext uri="{FF2B5EF4-FFF2-40B4-BE49-F238E27FC236}">
                <a16:creationId xmlns:a16="http://schemas.microsoft.com/office/drawing/2014/main" id="{4B8A165D-96F3-C17C-E80E-5D126C807618}"/>
              </a:ext>
            </a:extLst>
          </p:cNvPr>
          <p:cNvSpPr txBox="1">
            <a:spLocks/>
          </p:cNvSpPr>
          <p:nvPr/>
        </p:nvSpPr>
        <p:spPr>
          <a:xfrm>
            <a:off x="838200" y="441639"/>
            <a:ext cx="10515600" cy="9836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baseline="0">
                <a:solidFill>
                  <a:srgbClr val="E04512"/>
                </a:solidFill>
                <a:latin typeface="Roboto" charset="0"/>
                <a:ea typeface="Roboto" charset="0"/>
                <a:cs typeface="Roboto" charset="0"/>
              </a:defRPr>
            </a:lvl1pPr>
          </a:lstStyle>
          <a:p>
            <a:r>
              <a:rPr lang="fr-FR" dirty="0"/>
              <a:t>LIAISONS : </a:t>
            </a:r>
            <a:r>
              <a:rPr lang="fr-FR" b="1" dirty="0"/>
              <a:t>Les Comportements Attendus</a:t>
            </a:r>
          </a:p>
          <a:p>
            <a:r>
              <a:rPr lang="fr-FR" b="1" dirty="0"/>
              <a:t>À partir de M14 et M15F</a:t>
            </a:r>
            <a:r>
              <a:rPr lang="fr-FR" dirty="0"/>
              <a:t> </a:t>
            </a:r>
            <a:endParaRPr lang="fr-FR" b="1" dirty="0"/>
          </a:p>
        </p:txBody>
      </p:sp>
    </p:spTree>
    <p:extLst>
      <p:ext uri="{BB962C8B-B14F-4D97-AF65-F5344CB8AC3E}">
        <p14:creationId xmlns:p14="http://schemas.microsoft.com/office/powerpoint/2010/main" val="3951015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EDC68E-6BC2-2288-6029-BC9F71E24A1D}"/>
              </a:ext>
            </a:extLst>
          </p:cNvPr>
          <p:cNvSpPr>
            <a:spLocks noGrp="1"/>
          </p:cNvSpPr>
          <p:nvPr>
            <p:ph type="sldNum" sz="quarter" idx="10"/>
          </p:nvPr>
        </p:nvSpPr>
        <p:spPr/>
        <p:txBody>
          <a:bodyPr/>
          <a:lstStyle/>
          <a:p>
            <a:fld id="{758A296A-E800-9B41-97AC-B29F945EBDBC}" type="slidenum">
              <a:rPr lang="fr-FR" smtClean="0"/>
              <a:t>19</a:t>
            </a:fld>
            <a:endParaRPr lang="fr-FR" dirty="0"/>
          </a:p>
        </p:txBody>
      </p:sp>
      <p:sp>
        <p:nvSpPr>
          <p:cNvPr id="3" name="Titre 2">
            <a:extLst>
              <a:ext uri="{FF2B5EF4-FFF2-40B4-BE49-F238E27FC236}">
                <a16:creationId xmlns:a16="http://schemas.microsoft.com/office/drawing/2014/main" id="{70C72A2F-CE21-36CF-8CA2-DDBE5D94F337}"/>
              </a:ext>
            </a:extLst>
          </p:cNvPr>
          <p:cNvSpPr>
            <a:spLocks noGrp="1"/>
          </p:cNvSpPr>
          <p:nvPr>
            <p:ph type="title"/>
          </p:nvPr>
        </p:nvSpPr>
        <p:spPr/>
        <p:txBody>
          <a:bodyPr/>
          <a:lstStyle/>
          <a:p>
            <a:r>
              <a:rPr lang="fr-FR" dirty="0"/>
              <a:t>4 temps</a:t>
            </a:r>
          </a:p>
        </p:txBody>
      </p:sp>
      <p:sp>
        <p:nvSpPr>
          <p:cNvPr id="4" name="Espace réservé du texte 3">
            <a:extLst>
              <a:ext uri="{FF2B5EF4-FFF2-40B4-BE49-F238E27FC236}">
                <a16:creationId xmlns:a16="http://schemas.microsoft.com/office/drawing/2014/main" id="{2FBE4A53-27E7-085C-573D-F52D0520A790}"/>
              </a:ext>
            </a:extLst>
          </p:cNvPr>
          <p:cNvSpPr>
            <a:spLocks noGrp="1"/>
          </p:cNvSpPr>
          <p:nvPr>
            <p:ph type="body" sz="quarter" idx="11"/>
          </p:nvPr>
        </p:nvSpPr>
        <p:spPr/>
        <p:txBody>
          <a:bodyPr/>
          <a:lstStyle/>
          <a:p>
            <a:r>
              <a:rPr lang="fr-FR" dirty="0"/>
              <a:t>Pour aller plus loin…</a:t>
            </a:r>
          </a:p>
        </p:txBody>
      </p:sp>
    </p:spTree>
    <p:extLst>
      <p:ext uri="{BB962C8B-B14F-4D97-AF65-F5344CB8AC3E}">
        <p14:creationId xmlns:p14="http://schemas.microsoft.com/office/powerpoint/2010/main" val="71609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758A296A-E800-9B41-97AC-B29F945EBDBC}" type="slidenum">
              <a:rPr lang="fr-FR" smtClean="0"/>
              <a:t>2</a:t>
            </a:fld>
            <a:endParaRPr lang="fr-FR" dirty="0"/>
          </a:p>
        </p:txBody>
      </p:sp>
      <p:sp>
        <p:nvSpPr>
          <p:cNvPr id="3" name="Titre 2"/>
          <p:cNvSpPr>
            <a:spLocks noGrp="1"/>
          </p:cNvSpPr>
          <p:nvPr>
            <p:ph type="title"/>
          </p:nvPr>
        </p:nvSpPr>
        <p:spPr>
          <a:xfrm>
            <a:off x="0" y="2493962"/>
            <a:ext cx="8979613" cy="1325563"/>
          </a:xfrm>
        </p:spPr>
        <p:txBody>
          <a:bodyPr/>
          <a:lstStyle/>
          <a:p>
            <a:r>
              <a:rPr lang="fr-FR" dirty="0"/>
              <a:t>La mêlée en </a:t>
            </a:r>
            <a:r>
              <a:rPr lang="fr-FR" dirty="0" err="1"/>
              <a:t>edr</a:t>
            </a:r>
            <a:endParaRPr lang="fr-FR" dirty="0"/>
          </a:p>
        </p:txBody>
      </p:sp>
      <p:sp>
        <p:nvSpPr>
          <p:cNvPr id="5" name="Espace réservé du texte 4"/>
          <p:cNvSpPr>
            <a:spLocks noGrp="1"/>
          </p:cNvSpPr>
          <p:nvPr>
            <p:ph type="body" sz="quarter" idx="12"/>
          </p:nvPr>
        </p:nvSpPr>
        <p:spPr/>
        <p:txBody>
          <a:bodyPr/>
          <a:lstStyle/>
          <a:p>
            <a:r>
              <a:rPr lang="fr-FR" dirty="0"/>
              <a:t>MAI 2024</a:t>
            </a:r>
          </a:p>
        </p:txBody>
      </p:sp>
      <p:sp>
        <p:nvSpPr>
          <p:cNvPr id="6" name="ZoneTexte 5">
            <a:extLst>
              <a:ext uri="{FF2B5EF4-FFF2-40B4-BE49-F238E27FC236}">
                <a16:creationId xmlns:a16="http://schemas.microsoft.com/office/drawing/2014/main" id="{8175D358-7E8E-A5B3-3AFC-A84047135DCB}"/>
              </a:ext>
            </a:extLst>
          </p:cNvPr>
          <p:cNvSpPr txBox="1"/>
          <p:nvPr/>
        </p:nvSpPr>
        <p:spPr>
          <a:xfrm>
            <a:off x="-1017142" y="1160980"/>
            <a:ext cx="184731" cy="369332"/>
          </a:xfrm>
          <a:prstGeom prst="rect">
            <a:avLst/>
          </a:prstGeom>
          <a:noFill/>
        </p:spPr>
        <p:txBody>
          <a:bodyPr wrap="none" rtlCol="0">
            <a:spAutoFit/>
          </a:bodyPr>
          <a:lstStyle/>
          <a:p>
            <a:endParaRPr dirty="0"/>
          </a:p>
        </p:txBody>
      </p:sp>
    </p:spTree>
    <p:extLst>
      <p:ext uri="{BB962C8B-B14F-4D97-AF65-F5344CB8AC3E}">
        <p14:creationId xmlns:p14="http://schemas.microsoft.com/office/powerpoint/2010/main" val="2630265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A3D716-BE46-160D-19F5-435BC720A9E3}"/>
              </a:ext>
            </a:extLst>
          </p:cNvPr>
          <p:cNvSpPr>
            <a:spLocks noGrp="1"/>
          </p:cNvSpPr>
          <p:nvPr>
            <p:ph type="sldNum" sz="quarter" idx="10"/>
          </p:nvPr>
        </p:nvSpPr>
        <p:spPr/>
        <p:txBody>
          <a:bodyPr/>
          <a:lstStyle/>
          <a:p>
            <a:fld id="{758A296A-E800-9B41-97AC-B29F945EBDBC}" type="slidenum">
              <a:rPr lang="fr-FR" smtClean="0"/>
              <a:pPr/>
              <a:t>20</a:t>
            </a:fld>
            <a:endParaRPr lang="fr-FR" dirty="0"/>
          </a:p>
        </p:txBody>
      </p:sp>
      <p:sp>
        <p:nvSpPr>
          <p:cNvPr id="3" name="Titre 2">
            <a:extLst>
              <a:ext uri="{FF2B5EF4-FFF2-40B4-BE49-F238E27FC236}">
                <a16:creationId xmlns:a16="http://schemas.microsoft.com/office/drawing/2014/main" id="{84C67B6A-833D-76C8-FA3E-2AE1C51094D4}"/>
              </a:ext>
            </a:extLst>
          </p:cNvPr>
          <p:cNvSpPr>
            <a:spLocks noGrp="1"/>
          </p:cNvSpPr>
          <p:nvPr>
            <p:ph type="title"/>
          </p:nvPr>
        </p:nvSpPr>
        <p:spPr>
          <a:xfrm>
            <a:off x="838200" y="441639"/>
            <a:ext cx="10515600" cy="624391"/>
          </a:xfrm>
        </p:spPr>
        <p:txBody>
          <a:bodyPr/>
          <a:lstStyle/>
          <a:p>
            <a:r>
              <a:rPr lang="fr-FR" b="1" dirty="0"/>
              <a:t>La pré-mêlée</a:t>
            </a:r>
          </a:p>
        </p:txBody>
      </p:sp>
      <p:sp>
        <p:nvSpPr>
          <p:cNvPr id="4" name="Espace réservé du texte 3">
            <a:extLst>
              <a:ext uri="{FF2B5EF4-FFF2-40B4-BE49-F238E27FC236}">
                <a16:creationId xmlns:a16="http://schemas.microsoft.com/office/drawing/2014/main" id="{7B7F57D8-0E2E-5F14-3F6C-90D4495A30B2}"/>
              </a:ext>
            </a:extLst>
          </p:cNvPr>
          <p:cNvSpPr>
            <a:spLocks noGrp="1"/>
          </p:cNvSpPr>
          <p:nvPr>
            <p:ph type="body" sz="quarter" idx="11"/>
          </p:nvPr>
        </p:nvSpPr>
        <p:spPr>
          <a:xfrm>
            <a:off x="838200" y="1066031"/>
            <a:ext cx="10515600" cy="4800514"/>
          </a:xfrm>
        </p:spPr>
        <p:txBody>
          <a:bodyPr>
            <a:normAutofit fontScale="85000" lnSpcReduction="20000"/>
          </a:bodyPr>
          <a:lstStyle/>
          <a:p>
            <a:r>
              <a:rPr lang="fr-FR" dirty="0"/>
              <a:t>La préparation à la mêlée est essentielle pour assurer les liaisons entres les joueurs. </a:t>
            </a:r>
          </a:p>
          <a:p>
            <a:pPr lvl="1"/>
            <a:r>
              <a:rPr lang="fr-FR" dirty="0"/>
              <a:t>1</a:t>
            </a:r>
            <a:r>
              <a:rPr lang="fr-FR" baseline="30000" dirty="0"/>
              <a:t>ère</a:t>
            </a:r>
            <a:r>
              <a:rPr lang="fr-FR" dirty="0"/>
              <a:t> ligne:</a:t>
            </a:r>
          </a:p>
          <a:p>
            <a:pPr lvl="2"/>
            <a:r>
              <a:rPr lang="fr-FR" dirty="0"/>
              <a:t>Marquage par le talonneur</a:t>
            </a:r>
          </a:p>
          <a:p>
            <a:pPr lvl="2"/>
            <a:r>
              <a:rPr lang="fr-FR" dirty="0"/>
              <a:t>Placement des appuis pour chaque pilier en fonction des appuis du talonneur</a:t>
            </a:r>
          </a:p>
          <a:p>
            <a:pPr lvl="3"/>
            <a:r>
              <a:rPr lang="fr-FR" dirty="0"/>
              <a:t>Calage des distances d’appuis par rapport à la ligne de bassin</a:t>
            </a:r>
          </a:p>
          <a:p>
            <a:pPr lvl="2"/>
            <a:r>
              <a:rPr lang="fr-FR" dirty="0"/>
              <a:t>Prise des liaisons</a:t>
            </a:r>
          </a:p>
          <a:p>
            <a:pPr lvl="3"/>
            <a:r>
              <a:rPr lang="fr-FR" dirty="0"/>
              <a:t>Pas trop tendues pour permettre un serrage</a:t>
            </a:r>
          </a:p>
          <a:p>
            <a:pPr lvl="3"/>
            <a:r>
              <a:rPr lang="fr-FR" dirty="0"/>
              <a:t>Placement épaule droite du PG sur épaule Gauche du talon pour bloquer l’action du PD adverse</a:t>
            </a:r>
          </a:p>
          <a:p>
            <a:pPr lvl="3"/>
            <a:endParaRPr lang="fr-FR" dirty="0"/>
          </a:p>
          <a:p>
            <a:r>
              <a:rPr lang="fr-FR" dirty="0"/>
              <a:t>En M14 et M15F : </a:t>
            </a:r>
          </a:p>
          <a:p>
            <a:pPr lvl="1"/>
            <a:r>
              <a:rPr lang="fr-FR" dirty="0"/>
              <a:t>2</a:t>
            </a:r>
            <a:r>
              <a:rPr lang="fr-FR" baseline="30000" dirty="0"/>
              <a:t>ème</a:t>
            </a:r>
            <a:r>
              <a:rPr lang="fr-FR" dirty="0"/>
              <a:t> ligne:</a:t>
            </a:r>
          </a:p>
          <a:p>
            <a:pPr lvl="2"/>
            <a:r>
              <a:rPr lang="fr-FR" dirty="0"/>
              <a:t>Placement des appuis par rapport à la 1</a:t>
            </a:r>
            <a:r>
              <a:rPr lang="fr-FR" baseline="30000" dirty="0"/>
              <a:t>ère</a:t>
            </a:r>
            <a:r>
              <a:rPr lang="fr-FR" dirty="0"/>
              <a:t> ligne</a:t>
            </a:r>
          </a:p>
          <a:p>
            <a:pPr lvl="2"/>
            <a:r>
              <a:rPr lang="fr-FR" dirty="0"/>
              <a:t>Soit un genou au sol soit les deux au sol</a:t>
            </a:r>
          </a:p>
          <a:p>
            <a:pPr lvl="2"/>
            <a:r>
              <a:rPr lang="fr-FR" dirty="0"/>
              <a:t>Attelage à la 1</a:t>
            </a:r>
            <a:r>
              <a:rPr lang="fr-FR" baseline="30000" dirty="0"/>
              <a:t>ère</a:t>
            </a:r>
            <a:r>
              <a:rPr lang="fr-FR" dirty="0"/>
              <a:t> ligne en passant tête par le bas (espace genoux)</a:t>
            </a:r>
          </a:p>
          <a:p>
            <a:pPr lvl="2"/>
            <a:r>
              <a:rPr lang="fr-FR" dirty="0"/>
              <a:t>Aucune pression sur la 1</a:t>
            </a:r>
            <a:r>
              <a:rPr lang="fr-FR" baseline="30000" dirty="0"/>
              <a:t>ère</a:t>
            </a:r>
            <a:r>
              <a:rPr lang="fr-FR" dirty="0"/>
              <a:t> ligne</a:t>
            </a:r>
          </a:p>
          <a:p>
            <a:pPr lvl="1"/>
            <a:r>
              <a:rPr lang="fr-FR" dirty="0"/>
              <a:t>3</a:t>
            </a:r>
            <a:r>
              <a:rPr lang="fr-FR" baseline="30000" dirty="0"/>
              <a:t>ème</a:t>
            </a:r>
            <a:r>
              <a:rPr lang="fr-FR" dirty="0"/>
              <a:t> ligne ailes:</a:t>
            </a:r>
          </a:p>
          <a:p>
            <a:pPr lvl="2"/>
            <a:r>
              <a:rPr lang="fr-FR" dirty="0"/>
              <a:t>Placement des appuis en fonction de la 2</a:t>
            </a:r>
            <a:r>
              <a:rPr lang="fr-FR" baseline="30000" dirty="0"/>
              <a:t>ème</a:t>
            </a:r>
            <a:r>
              <a:rPr lang="fr-FR" dirty="0"/>
              <a:t> ligne</a:t>
            </a:r>
          </a:p>
          <a:p>
            <a:pPr lvl="2"/>
            <a:r>
              <a:rPr lang="fr-FR" dirty="0"/>
              <a:t>Placement initiale de départ à genou</a:t>
            </a:r>
          </a:p>
          <a:p>
            <a:pPr lvl="2"/>
            <a:r>
              <a:rPr lang="fr-FR" dirty="0"/>
              <a:t>Pas de pression sur les piliers</a:t>
            </a:r>
          </a:p>
          <a:p>
            <a:pPr lvl="1"/>
            <a:r>
              <a:rPr lang="fr-FR" dirty="0"/>
              <a:t>3</a:t>
            </a:r>
            <a:r>
              <a:rPr lang="fr-FR" baseline="30000" dirty="0"/>
              <a:t>ème</a:t>
            </a:r>
            <a:r>
              <a:rPr lang="fr-FR" dirty="0"/>
              <a:t> ligne centre:</a:t>
            </a:r>
          </a:p>
          <a:p>
            <a:pPr lvl="2"/>
            <a:r>
              <a:rPr lang="fr-FR" dirty="0"/>
              <a:t>Debout derrière 2</a:t>
            </a:r>
            <a:r>
              <a:rPr lang="fr-FR" baseline="30000" dirty="0"/>
              <a:t>ème</a:t>
            </a:r>
            <a:r>
              <a:rPr lang="fr-FR" dirty="0"/>
              <a:t> ligne</a:t>
            </a:r>
          </a:p>
          <a:p>
            <a:pPr lvl="2"/>
            <a:r>
              <a:rPr lang="fr-FR" dirty="0"/>
              <a:t>Lié à la 2</a:t>
            </a:r>
            <a:r>
              <a:rPr lang="fr-FR" baseline="30000" dirty="0"/>
              <a:t>ème</a:t>
            </a:r>
            <a:r>
              <a:rPr lang="fr-FR" dirty="0"/>
              <a:t> ligne par l’extérieur des bassins.</a:t>
            </a:r>
          </a:p>
          <a:p>
            <a:pPr lvl="1"/>
            <a:endParaRPr lang="fr-FR" dirty="0"/>
          </a:p>
          <a:p>
            <a:pPr lvl="2"/>
            <a:endParaRPr lang="fr-FR" dirty="0"/>
          </a:p>
          <a:p>
            <a:pPr lvl="1"/>
            <a:endParaRPr lang="fr-FR" dirty="0"/>
          </a:p>
        </p:txBody>
      </p:sp>
      <p:pic>
        <p:nvPicPr>
          <p:cNvPr id="6" name="Image 5" descr="Une image contenant personne, herbe, plein air, sport&#10;&#10;Description générée automatiquement">
            <a:extLst>
              <a:ext uri="{FF2B5EF4-FFF2-40B4-BE49-F238E27FC236}">
                <a16:creationId xmlns:a16="http://schemas.microsoft.com/office/drawing/2014/main" id="{3632E21B-C48C-524B-EE46-82DB70415A70}"/>
              </a:ext>
            </a:extLst>
          </p:cNvPr>
          <p:cNvPicPr>
            <a:picLocks noChangeAspect="1"/>
          </p:cNvPicPr>
          <p:nvPr/>
        </p:nvPicPr>
        <p:blipFill>
          <a:blip r:embed="rId2"/>
          <a:stretch>
            <a:fillRect/>
          </a:stretch>
        </p:blipFill>
        <p:spPr>
          <a:xfrm>
            <a:off x="9533057" y="519225"/>
            <a:ext cx="2128751" cy="2068786"/>
          </a:xfrm>
          <a:prstGeom prst="rect">
            <a:avLst/>
          </a:prstGeom>
        </p:spPr>
      </p:pic>
      <p:pic>
        <p:nvPicPr>
          <p:cNvPr id="8" name="Image 7" descr="Une image contenant herbe, personne, chaussures, plein air&#10;&#10;Description générée automatiquement">
            <a:extLst>
              <a:ext uri="{FF2B5EF4-FFF2-40B4-BE49-F238E27FC236}">
                <a16:creationId xmlns:a16="http://schemas.microsoft.com/office/drawing/2014/main" id="{F8B72252-A1B9-A11D-71F8-321760CA165E}"/>
              </a:ext>
            </a:extLst>
          </p:cNvPr>
          <p:cNvPicPr>
            <a:picLocks noChangeAspect="1"/>
          </p:cNvPicPr>
          <p:nvPr/>
        </p:nvPicPr>
        <p:blipFill>
          <a:blip r:embed="rId3"/>
          <a:stretch>
            <a:fillRect/>
          </a:stretch>
        </p:blipFill>
        <p:spPr>
          <a:xfrm>
            <a:off x="6861712" y="4503688"/>
            <a:ext cx="2056896" cy="2068786"/>
          </a:xfrm>
          <a:prstGeom prst="rect">
            <a:avLst/>
          </a:prstGeom>
        </p:spPr>
      </p:pic>
      <p:pic>
        <p:nvPicPr>
          <p:cNvPr id="12" name="Image 11" descr="Une image contenant personne, herbe, plein air, habits&#10;&#10;Description générée automatiquement">
            <a:extLst>
              <a:ext uri="{FF2B5EF4-FFF2-40B4-BE49-F238E27FC236}">
                <a16:creationId xmlns:a16="http://schemas.microsoft.com/office/drawing/2014/main" id="{9CC5D070-E526-6A04-8833-4C509F2584ED}"/>
              </a:ext>
            </a:extLst>
          </p:cNvPr>
          <p:cNvPicPr>
            <a:picLocks noChangeAspect="1"/>
          </p:cNvPicPr>
          <p:nvPr/>
        </p:nvPicPr>
        <p:blipFill>
          <a:blip r:embed="rId4"/>
          <a:stretch>
            <a:fillRect/>
          </a:stretch>
        </p:blipFill>
        <p:spPr>
          <a:xfrm>
            <a:off x="9122373" y="2900243"/>
            <a:ext cx="2539435" cy="2319676"/>
          </a:xfrm>
          <a:prstGeom prst="rect">
            <a:avLst/>
          </a:prstGeom>
        </p:spPr>
      </p:pic>
    </p:spTree>
    <p:extLst>
      <p:ext uri="{BB962C8B-B14F-4D97-AF65-F5344CB8AC3E}">
        <p14:creationId xmlns:p14="http://schemas.microsoft.com/office/powerpoint/2010/main" val="477204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F86E81-EF9D-23F7-AADC-271C74172AF4}"/>
              </a:ext>
            </a:extLst>
          </p:cNvPr>
          <p:cNvSpPr>
            <a:spLocks noGrp="1"/>
          </p:cNvSpPr>
          <p:nvPr>
            <p:ph type="sldNum" sz="quarter" idx="10"/>
          </p:nvPr>
        </p:nvSpPr>
        <p:spPr/>
        <p:txBody>
          <a:bodyPr/>
          <a:lstStyle/>
          <a:p>
            <a:fld id="{758A296A-E800-9B41-97AC-B29F945EBDBC}" type="slidenum">
              <a:rPr lang="fr-FR" smtClean="0"/>
              <a:pPr/>
              <a:t>21</a:t>
            </a:fld>
            <a:endParaRPr lang="fr-FR" dirty="0"/>
          </a:p>
        </p:txBody>
      </p:sp>
      <p:sp>
        <p:nvSpPr>
          <p:cNvPr id="3" name="Titre 2">
            <a:extLst>
              <a:ext uri="{FF2B5EF4-FFF2-40B4-BE49-F238E27FC236}">
                <a16:creationId xmlns:a16="http://schemas.microsoft.com/office/drawing/2014/main" id="{E4FB5EC5-4AA4-A212-7488-9762A053D2ED}"/>
              </a:ext>
            </a:extLst>
          </p:cNvPr>
          <p:cNvSpPr>
            <a:spLocks noGrp="1"/>
          </p:cNvSpPr>
          <p:nvPr>
            <p:ph type="title"/>
          </p:nvPr>
        </p:nvSpPr>
        <p:spPr>
          <a:xfrm>
            <a:off x="838200" y="441639"/>
            <a:ext cx="10515600" cy="624391"/>
          </a:xfrm>
        </p:spPr>
        <p:txBody>
          <a:bodyPr/>
          <a:lstStyle/>
          <a:p>
            <a:r>
              <a:rPr lang="fr-FR" b="1" dirty="0"/>
              <a:t>Lors de la pré-mêlée je suis…</a:t>
            </a:r>
          </a:p>
        </p:txBody>
      </p:sp>
      <p:sp>
        <p:nvSpPr>
          <p:cNvPr id="4" name="Espace réservé du texte 3">
            <a:extLst>
              <a:ext uri="{FF2B5EF4-FFF2-40B4-BE49-F238E27FC236}">
                <a16:creationId xmlns:a16="http://schemas.microsoft.com/office/drawing/2014/main" id="{6BEAE2F8-836B-FFEA-DCC5-A79AAC0E2D03}"/>
              </a:ext>
            </a:extLst>
          </p:cNvPr>
          <p:cNvSpPr>
            <a:spLocks noGrp="1"/>
          </p:cNvSpPr>
          <p:nvPr>
            <p:ph type="body" sz="quarter" idx="11"/>
          </p:nvPr>
        </p:nvSpPr>
        <p:spPr>
          <a:xfrm>
            <a:off x="838200" y="1160980"/>
            <a:ext cx="10515600" cy="4756935"/>
          </a:xfrm>
        </p:spPr>
        <p:txBody>
          <a:bodyPr/>
          <a:lstStyle/>
          <a:p>
            <a:r>
              <a:rPr lang="fr-FR" dirty="0"/>
              <a:t>CONCENTRE SUR MA MELEE</a:t>
            </a:r>
          </a:p>
          <a:p>
            <a:pPr lvl="1"/>
            <a:r>
              <a:rPr lang="fr-FR" sz="1800" dirty="0"/>
              <a:t>Regard sur la cible (endroit de ma tête)</a:t>
            </a:r>
          </a:p>
          <a:p>
            <a:pPr lvl="1"/>
            <a:r>
              <a:rPr lang="fr-FR" sz="1800" dirty="0"/>
              <a:t>Menton levé, yeux ouverts</a:t>
            </a:r>
          </a:p>
          <a:p>
            <a:pPr lvl="1"/>
            <a:r>
              <a:rPr lang="fr-FR" sz="1800" dirty="0"/>
              <a:t>Je me vois déjà en train de pousser</a:t>
            </a:r>
          </a:p>
          <a:p>
            <a:pPr lvl="1"/>
            <a:endParaRPr lang="fr-FR" sz="1400" dirty="0"/>
          </a:p>
          <a:p>
            <a:r>
              <a:rPr lang="fr-FR" dirty="0"/>
              <a:t>EN POSITION</a:t>
            </a:r>
          </a:p>
          <a:p>
            <a:pPr lvl="1"/>
            <a:r>
              <a:rPr lang="fr-FR" sz="1800" dirty="0"/>
              <a:t>Jambes Fléchies (La puissance est dans les jambes) </a:t>
            </a:r>
          </a:p>
          <a:p>
            <a:pPr lvl="1"/>
            <a:r>
              <a:rPr lang="fr-FR" sz="1800" dirty="0"/>
              <a:t>Dos plat</a:t>
            </a:r>
          </a:p>
          <a:p>
            <a:pPr lvl="1"/>
            <a:r>
              <a:rPr lang="fr-FR" sz="1800" dirty="0"/>
              <a:t>Epaules au-dessus des hanches</a:t>
            </a:r>
          </a:p>
          <a:p>
            <a:pPr lvl="1"/>
            <a:r>
              <a:rPr lang="fr-FR" sz="1800" dirty="0"/>
              <a:t>Les deux pieds à plat au sol</a:t>
            </a:r>
          </a:p>
          <a:p>
            <a:endParaRPr lang="fr-FR" dirty="0"/>
          </a:p>
          <a:p>
            <a:r>
              <a:rPr lang="fr-FR" dirty="0"/>
              <a:t>EN EQUILIBRE</a:t>
            </a:r>
          </a:p>
          <a:p>
            <a:pPr lvl="1"/>
            <a:r>
              <a:rPr lang="fr-FR" sz="1800" dirty="0"/>
              <a:t>Mes secondes lignes ne sont pas en appuis sur moi</a:t>
            </a:r>
          </a:p>
          <a:p>
            <a:endParaRPr lang="fr-FR" dirty="0"/>
          </a:p>
        </p:txBody>
      </p:sp>
      <p:pic>
        <p:nvPicPr>
          <p:cNvPr id="6" name="Image 5" descr="Une image contenant rugby, personne, plein air, herbe&#10;&#10;Description générée automatiquement">
            <a:extLst>
              <a:ext uri="{FF2B5EF4-FFF2-40B4-BE49-F238E27FC236}">
                <a16:creationId xmlns:a16="http://schemas.microsoft.com/office/drawing/2014/main" id="{F0B5D2D0-417E-1D3F-565D-F06B218F34FA}"/>
              </a:ext>
            </a:extLst>
          </p:cNvPr>
          <p:cNvPicPr>
            <a:picLocks noChangeAspect="1"/>
          </p:cNvPicPr>
          <p:nvPr/>
        </p:nvPicPr>
        <p:blipFill>
          <a:blip r:embed="rId2"/>
          <a:stretch>
            <a:fillRect/>
          </a:stretch>
        </p:blipFill>
        <p:spPr>
          <a:xfrm rot="1223137">
            <a:off x="7222354" y="1073344"/>
            <a:ext cx="4486208" cy="1625193"/>
          </a:xfrm>
          <a:prstGeom prst="rect">
            <a:avLst/>
          </a:prstGeom>
        </p:spPr>
      </p:pic>
      <p:pic>
        <p:nvPicPr>
          <p:cNvPr id="8" name="Image 7" descr="Une image contenant personne, herbe, football, Événement de compétition&#10;&#10;Description générée automatiquement">
            <a:extLst>
              <a:ext uri="{FF2B5EF4-FFF2-40B4-BE49-F238E27FC236}">
                <a16:creationId xmlns:a16="http://schemas.microsoft.com/office/drawing/2014/main" id="{18E3655F-ED7D-28B1-962A-45210F1370E4}"/>
              </a:ext>
            </a:extLst>
          </p:cNvPr>
          <p:cNvPicPr>
            <a:picLocks noChangeAspect="1"/>
          </p:cNvPicPr>
          <p:nvPr/>
        </p:nvPicPr>
        <p:blipFill>
          <a:blip r:embed="rId3"/>
          <a:stretch>
            <a:fillRect/>
          </a:stretch>
        </p:blipFill>
        <p:spPr>
          <a:xfrm>
            <a:off x="7387550" y="3659484"/>
            <a:ext cx="4463583" cy="2288808"/>
          </a:xfrm>
          <a:prstGeom prst="rect">
            <a:avLst/>
          </a:prstGeom>
        </p:spPr>
      </p:pic>
    </p:spTree>
    <p:extLst>
      <p:ext uri="{BB962C8B-B14F-4D97-AF65-F5344CB8AC3E}">
        <p14:creationId xmlns:p14="http://schemas.microsoft.com/office/powerpoint/2010/main" val="299779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8A31F6F-8F8B-3247-5FF8-F64F98AF1EDA}"/>
              </a:ext>
            </a:extLst>
          </p:cNvPr>
          <p:cNvSpPr>
            <a:spLocks noGrp="1"/>
          </p:cNvSpPr>
          <p:nvPr>
            <p:ph type="sldNum" sz="quarter" idx="10"/>
          </p:nvPr>
        </p:nvSpPr>
        <p:spPr/>
        <p:txBody>
          <a:bodyPr/>
          <a:lstStyle/>
          <a:p>
            <a:fld id="{758A296A-E800-9B41-97AC-B29F945EBDBC}" type="slidenum">
              <a:rPr lang="fr-FR" smtClean="0"/>
              <a:pPr/>
              <a:t>22</a:t>
            </a:fld>
            <a:endParaRPr lang="fr-FR" dirty="0"/>
          </a:p>
        </p:txBody>
      </p:sp>
      <p:sp>
        <p:nvSpPr>
          <p:cNvPr id="3" name="Titre 2">
            <a:extLst>
              <a:ext uri="{FF2B5EF4-FFF2-40B4-BE49-F238E27FC236}">
                <a16:creationId xmlns:a16="http://schemas.microsoft.com/office/drawing/2014/main" id="{FAE91A81-010D-A1C3-8EB5-15562303FD70}"/>
              </a:ext>
            </a:extLst>
          </p:cNvPr>
          <p:cNvSpPr>
            <a:spLocks noGrp="1"/>
          </p:cNvSpPr>
          <p:nvPr>
            <p:ph type="title"/>
          </p:nvPr>
        </p:nvSpPr>
        <p:spPr>
          <a:xfrm>
            <a:off x="838200" y="441639"/>
            <a:ext cx="10515600" cy="624391"/>
          </a:xfrm>
        </p:spPr>
        <p:txBody>
          <a:bodyPr/>
          <a:lstStyle/>
          <a:p>
            <a:r>
              <a:rPr lang="fr-FR" b="1" dirty="0"/>
              <a:t>L’entrée</a:t>
            </a:r>
          </a:p>
        </p:txBody>
      </p:sp>
      <p:sp>
        <p:nvSpPr>
          <p:cNvPr id="4" name="Espace réservé du texte 3">
            <a:extLst>
              <a:ext uri="{FF2B5EF4-FFF2-40B4-BE49-F238E27FC236}">
                <a16:creationId xmlns:a16="http://schemas.microsoft.com/office/drawing/2014/main" id="{A9C163DC-FE7A-8BD9-0917-C1A5B795E54A}"/>
              </a:ext>
            </a:extLst>
          </p:cNvPr>
          <p:cNvSpPr>
            <a:spLocks noGrp="1"/>
          </p:cNvSpPr>
          <p:nvPr>
            <p:ph type="body" sz="quarter" idx="11"/>
          </p:nvPr>
        </p:nvSpPr>
        <p:spPr>
          <a:xfrm>
            <a:off x="838200" y="1273997"/>
            <a:ext cx="10515600" cy="4252092"/>
          </a:xfrm>
        </p:spPr>
        <p:txBody>
          <a:bodyPr>
            <a:normAutofit fontScale="92500" lnSpcReduction="20000"/>
          </a:bodyPr>
          <a:lstStyle/>
          <a:p>
            <a:pPr eaLnBrk="1" hangingPunct="1"/>
            <a:r>
              <a:rPr lang="fr-FR" dirty="0"/>
              <a:t>Le placement </a:t>
            </a:r>
            <a:endParaRPr lang="fr-FR" sz="1800" dirty="0"/>
          </a:p>
          <a:p>
            <a:pPr lvl="1"/>
            <a:r>
              <a:rPr lang="fr-FR" dirty="0"/>
              <a:t>Bascule vers l’avant </a:t>
            </a:r>
          </a:p>
          <a:p>
            <a:pPr lvl="1"/>
            <a:r>
              <a:rPr lang="fr-FR" dirty="0"/>
              <a:t>Gainage des postures</a:t>
            </a:r>
          </a:p>
          <a:p>
            <a:pPr lvl="1"/>
            <a:r>
              <a:rPr lang="fr-FR" dirty="0"/>
              <a:t>Serrage des liaisons</a:t>
            </a:r>
          </a:p>
          <a:p>
            <a:pPr lvl="1"/>
            <a:endParaRPr lang="fr-FR" dirty="0"/>
          </a:p>
          <a:p>
            <a:pPr eaLnBrk="1" hangingPunct="1"/>
            <a:r>
              <a:rPr lang="fr-FR" sz="1800" dirty="0"/>
              <a:t>Reprendre la position de poussée</a:t>
            </a:r>
          </a:p>
          <a:p>
            <a:pPr lvl="1"/>
            <a:r>
              <a:rPr lang="fr-FR" dirty="0"/>
              <a:t>Reprendre ses appuis </a:t>
            </a:r>
          </a:p>
          <a:p>
            <a:pPr lvl="2"/>
            <a:r>
              <a:rPr lang="fr-FR" dirty="0"/>
              <a:t>Abaisser le centre de gravité individuel et collectif</a:t>
            </a:r>
          </a:p>
          <a:p>
            <a:pPr lvl="2"/>
            <a:r>
              <a:rPr lang="fr-FR" dirty="0"/>
              <a:t>Garder les liaisons serrées</a:t>
            </a:r>
          </a:p>
          <a:p>
            <a:pPr lvl="1"/>
            <a:endParaRPr lang="fr-FR" dirty="0"/>
          </a:p>
          <a:p>
            <a:pPr eaLnBrk="1" hangingPunct="1"/>
            <a:r>
              <a:rPr lang="fr-FR" sz="1800" dirty="0"/>
              <a:t>Contrôler sa posture</a:t>
            </a:r>
          </a:p>
          <a:p>
            <a:pPr lvl="1"/>
            <a:r>
              <a:rPr lang="fr-FR" dirty="0"/>
              <a:t>Maintien du gainage du buste</a:t>
            </a:r>
          </a:p>
          <a:p>
            <a:pPr lvl="1"/>
            <a:r>
              <a:rPr lang="fr-FR" dirty="0"/>
              <a:t>Action motrice des jambes</a:t>
            </a:r>
          </a:p>
          <a:p>
            <a:pPr eaLnBrk="1" hangingPunct="1"/>
            <a:endParaRPr lang="fr-FR" sz="1800" dirty="0"/>
          </a:p>
          <a:p>
            <a:pPr eaLnBrk="1" hangingPunct="1"/>
            <a:r>
              <a:rPr lang="fr-FR" sz="1800" dirty="0"/>
              <a:t>Stopper la poussée maintenir son </a:t>
            </a:r>
            <a:r>
              <a:rPr lang="fr-FR" dirty="0"/>
              <a:t>é</a:t>
            </a:r>
            <a:r>
              <a:rPr lang="fr-FR" sz="1800" dirty="0"/>
              <a:t>quilibre</a:t>
            </a:r>
            <a:endParaRPr lang="fr-FR" dirty="0"/>
          </a:p>
          <a:p>
            <a:endParaRPr lang="fr-FR" dirty="0"/>
          </a:p>
        </p:txBody>
      </p:sp>
      <p:pic>
        <p:nvPicPr>
          <p:cNvPr id="13" name="Image 12" descr="Une image contenant herbe, personne, sport, Événement de compétition&#10;&#10;Description générée automatiquement">
            <a:extLst>
              <a:ext uri="{FF2B5EF4-FFF2-40B4-BE49-F238E27FC236}">
                <a16:creationId xmlns:a16="http://schemas.microsoft.com/office/drawing/2014/main" id="{F30725F6-CA90-91AC-0709-12AF4BAEBFEF}"/>
              </a:ext>
            </a:extLst>
          </p:cNvPr>
          <p:cNvPicPr>
            <a:picLocks noChangeAspect="1"/>
          </p:cNvPicPr>
          <p:nvPr/>
        </p:nvPicPr>
        <p:blipFill>
          <a:blip r:embed="rId2"/>
          <a:stretch>
            <a:fillRect/>
          </a:stretch>
        </p:blipFill>
        <p:spPr>
          <a:xfrm>
            <a:off x="6513782" y="1593569"/>
            <a:ext cx="5285495" cy="2337056"/>
          </a:xfrm>
          <a:prstGeom prst="rect">
            <a:avLst/>
          </a:prstGeom>
        </p:spPr>
      </p:pic>
    </p:spTree>
    <p:extLst>
      <p:ext uri="{BB962C8B-B14F-4D97-AF65-F5344CB8AC3E}">
        <p14:creationId xmlns:p14="http://schemas.microsoft.com/office/powerpoint/2010/main" val="2057990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5517FF5-ACD9-5129-EDF7-0241FFB3FC40}"/>
              </a:ext>
            </a:extLst>
          </p:cNvPr>
          <p:cNvSpPr>
            <a:spLocks noGrp="1"/>
          </p:cNvSpPr>
          <p:nvPr>
            <p:ph type="sldNum" sz="quarter" idx="10"/>
          </p:nvPr>
        </p:nvSpPr>
        <p:spPr/>
        <p:txBody>
          <a:bodyPr/>
          <a:lstStyle/>
          <a:p>
            <a:fld id="{758A296A-E800-9B41-97AC-B29F945EBDBC}" type="slidenum">
              <a:rPr lang="fr-FR" smtClean="0"/>
              <a:pPr/>
              <a:t>23</a:t>
            </a:fld>
            <a:endParaRPr lang="fr-FR" dirty="0"/>
          </a:p>
        </p:txBody>
      </p:sp>
      <p:sp>
        <p:nvSpPr>
          <p:cNvPr id="3" name="Titre 2">
            <a:extLst>
              <a:ext uri="{FF2B5EF4-FFF2-40B4-BE49-F238E27FC236}">
                <a16:creationId xmlns:a16="http://schemas.microsoft.com/office/drawing/2014/main" id="{6D124D22-AC7F-210B-DA13-A821C1C8FD4D}"/>
              </a:ext>
            </a:extLst>
          </p:cNvPr>
          <p:cNvSpPr>
            <a:spLocks noGrp="1"/>
          </p:cNvSpPr>
          <p:nvPr>
            <p:ph type="title"/>
          </p:nvPr>
        </p:nvSpPr>
        <p:spPr/>
        <p:txBody>
          <a:bodyPr/>
          <a:lstStyle/>
          <a:p>
            <a:r>
              <a:rPr lang="fr-FR" b="1" dirty="0"/>
              <a:t>La poussée</a:t>
            </a:r>
          </a:p>
        </p:txBody>
      </p:sp>
      <p:sp>
        <p:nvSpPr>
          <p:cNvPr id="4" name="Espace réservé du texte 3">
            <a:extLst>
              <a:ext uri="{FF2B5EF4-FFF2-40B4-BE49-F238E27FC236}">
                <a16:creationId xmlns:a16="http://schemas.microsoft.com/office/drawing/2014/main" id="{F1163908-A8B6-F1A4-CAA7-A3BC0643035A}"/>
              </a:ext>
            </a:extLst>
          </p:cNvPr>
          <p:cNvSpPr>
            <a:spLocks noGrp="1"/>
          </p:cNvSpPr>
          <p:nvPr>
            <p:ph type="body" sz="quarter" idx="11"/>
          </p:nvPr>
        </p:nvSpPr>
        <p:spPr/>
        <p:txBody>
          <a:bodyPr/>
          <a:lstStyle/>
          <a:p>
            <a:pPr eaLnBrk="1" hangingPunct="1"/>
            <a:r>
              <a:rPr lang="fr-FR" sz="2800" dirty="0"/>
              <a:t>Explosive sans temps de flexion</a:t>
            </a:r>
          </a:p>
          <a:p>
            <a:pPr lvl="1"/>
            <a:r>
              <a:rPr lang="fr-FR" dirty="0"/>
              <a:t>Verrouillage des liaisons</a:t>
            </a:r>
          </a:p>
          <a:p>
            <a:pPr lvl="1"/>
            <a:r>
              <a:rPr lang="fr-FR" dirty="0"/>
              <a:t>Maintien des positions et des liaisons</a:t>
            </a:r>
          </a:p>
          <a:p>
            <a:pPr lvl="1"/>
            <a:r>
              <a:rPr lang="fr-FR" dirty="0"/>
              <a:t>Orientation de la poussée.</a:t>
            </a:r>
          </a:p>
          <a:p>
            <a:pPr lvl="1"/>
            <a:r>
              <a:rPr lang="fr-FR" dirty="0"/>
              <a:t>Repère entrée du ballon.</a:t>
            </a:r>
          </a:p>
          <a:p>
            <a:pPr lvl="1"/>
            <a:r>
              <a:rPr lang="fr-FR" dirty="0"/>
              <a:t>Extension petits pas jamais croisés les appuis au sol.</a:t>
            </a:r>
          </a:p>
          <a:p>
            <a:endParaRPr lang="fr-FR" dirty="0"/>
          </a:p>
        </p:txBody>
      </p:sp>
      <p:pic>
        <p:nvPicPr>
          <p:cNvPr id="10" name="Image 9" descr="Une image contenant herbe, sport, compétition sportive, rugby&#10;&#10;Description générée automatiquement">
            <a:extLst>
              <a:ext uri="{FF2B5EF4-FFF2-40B4-BE49-F238E27FC236}">
                <a16:creationId xmlns:a16="http://schemas.microsoft.com/office/drawing/2014/main" id="{6A1ED976-ECE7-6642-8C2F-3A3135B0F379}"/>
              </a:ext>
            </a:extLst>
          </p:cNvPr>
          <p:cNvPicPr>
            <a:picLocks noChangeAspect="1"/>
          </p:cNvPicPr>
          <p:nvPr/>
        </p:nvPicPr>
        <p:blipFill>
          <a:blip r:embed="rId2"/>
          <a:stretch>
            <a:fillRect/>
          </a:stretch>
        </p:blipFill>
        <p:spPr>
          <a:xfrm>
            <a:off x="3094895" y="3718183"/>
            <a:ext cx="7772400" cy="2678326"/>
          </a:xfrm>
          <a:prstGeom prst="rect">
            <a:avLst/>
          </a:prstGeom>
        </p:spPr>
      </p:pic>
    </p:spTree>
    <p:extLst>
      <p:ext uri="{BB962C8B-B14F-4D97-AF65-F5344CB8AC3E}">
        <p14:creationId xmlns:p14="http://schemas.microsoft.com/office/powerpoint/2010/main" val="2138872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E2FA253-524C-3979-FFF7-A436DA978CC4}"/>
              </a:ext>
            </a:extLst>
          </p:cNvPr>
          <p:cNvSpPr>
            <a:spLocks noGrp="1"/>
          </p:cNvSpPr>
          <p:nvPr>
            <p:ph type="sldNum" sz="quarter" idx="10"/>
          </p:nvPr>
        </p:nvSpPr>
        <p:spPr/>
        <p:txBody>
          <a:bodyPr/>
          <a:lstStyle/>
          <a:p>
            <a:fld id="{758A296A-E800-9B41-97AC-B29F945EBDBC}" type="slidenum">
              <a:rPr lang="fr-FR" smtClean="0"/>
              <a:t>24</a:t>
            </a:fld>
            <a:endParaRPr lang="fr-FR" dirty="0"/>
          </a:p>
        </p:txBody>
      </p:sp>
      <p:sp>
        <p:nvSpPr>
          <p:cNvPr id="3" name="Titre 2">
            <a:extLst>
              <a:ext uri="{FF2B5EF4-FFF2-40B4-BE49-F238E27FC236}">
                <a16:creationId xmlns:a16="http://schemas.microsoft.com/office/drawing/2014/main" id="{C0A7127D-C84A-6648-C5FA-32A3BC9DCC6F}"/>
              </a:ext>
            </a:extLst>
          </p:cNvPr>
          <p:cNvSpPr>
            <a:spLocks noGrp="1"/>
          </p:cNvSpPr>
          <p:nvPr>
            <p:ph type="title"/>
          </p:nvPr>
        </p:nvSpPr>
        <p:spPr/>
        <p:txBody>
          <a:bodyPr/>
          <a:lstStyle/>
          <a:p>
            <a:r>
              <a:rPr lang="fr-FR" dirty="0"/>
              <a:t>Merci</a:t>
            </a:r>
            <a:endParaRPr dirty="0"/>
          </a:p>
        </p:txBody>
      </p:sp>
      <p:sp>
        <p:nvSpPr>
          <p:cNvPr id="4" name="Espace réservé du texte 3">
            <a:extLst>
              <a:ext uri="{FF2B5EF4-FFF2-40B4-BE49-F238E27FC236}">
                <a16:creationId xmlns:a16="http://schemas.microsoft.com/office/drawing/2014/main" id="{ED9C1370-1CE7-E5BC-2D40-56FE2E93E4D1}"/>
              </a:ext>
            </a:extLst>
          </p:cNvPr>
          <p:cNvSpPr>
            <a:spLocks noGrp="1"/>
          </p:cNvSpPr>
          <p:nvPr>
            <p:ph type="body" sz="quarter" idx="11"/>
          </p:nvPr>
        </p:nvSpPr>
        <p:spPr/>
        <p:txBody>
          <a:bodyPr/>
          <a:lstStyle/>
          <a:p>
            <a:r>
              <a:rPr lang="fr-FR" dirty="0"/>
              <a:t>A vous de jouer</a:t>
            </a:r>
            <a:endParaRPr dirty="0"/>
          </a:p>
        </p:txBody>
      </p:sp>
    </p:spTree>
    <p:extLst>
      <p:ext uri="{BB962C8B-B14F-4D97-AF65-F5344CB8AC3E}">
        <p14:creationId xmlns:p14="http://schemas.microsoft.com/office/powerpoint/2010/main" val="15341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8FE0120-1656-A630-EFAB-F8BCF26B8037}"/>
              </a:ext>
            </a:extLst>
          </p:cNvPr>
          <p:cNvSpPr>
            <a:spLocks noGrp="1"/>
          </p:cNvSpPr>
          <p:nvPr>
            <p:ph type="sldNum" sz="quarter" idx="10"/>
          </p:nvPr>
        </p:nvSpPr>
        <p:spPr/>
        <p:txBody>
          <a:bodyPr/>
          <a:lstStyle/>
          <a:p>
            <a:fld id="{758A296A-E800-9B41-97AC-B29F945EBDBC}" type="slidenum">
              <a:rPr lang="fr-FR" smtClean="0"/>
              <a:pPr/>
              <a:t>3</a:t>
            </a:fld>
            <a:endParaRPr lang="fr-FR" dirty="0"/>
          </a:p>
        </p:txBody>
      </p:sp>
      <p:sp>
        <p:nvSpPr>
          <p:cNvPr id="3" name="Titre 2">
            <a:extLst>
              <a:ext uri="{FF2B5EF4-FFF2-40B4-BE49-F238E27FC236}">
                <a16:creationId xmlns:a16="http://schemas.microsoft.com/office/drawing/2014/main" id="{4DC8B431-1B4E-6434-B5BD-46F73DE22305}"/>
              </a:ext>
            </a:extLst>
          </p:cNvPr>
          <p:cNvSpPr>
            <a:spLocks noGrp="1"/>
          </p:cNvSpPr>
          <p:nvPr>
            <p:ph type="title"/>
          </p:nvPr>
        </p:nvSpPr>
        <p:spPr>
          <a:xfrm>
            <a:off x="632717" y="478290"/>
            <a:ext cx="10515600" cy="624391"/>
          </a:xfrm>
        </p:spPr>
        <p:txBody>
          <a:bodyPr/>
          <a:lstStyle/>
          <a:p>
            <a:r>
              <a:rPr lang="fr-FR" dirty="0"/>
              <a:t>DÉFINITION DE LA MELÉE </a:t>
            </a:r>
          </a:p>
        </p:txBody>
      </p:sp>
      <p:sp>
        <p:nvSpPr>
          <p:cNvPr id="4" name="Espace réservé du texte 3">
            <a:extLst>
              <a:ext uri="{FF2B5EF4-FFF2-40B4-BE49-F238E27FC236}">
                <a16:creationId xmlns:a16="http://schemas.microsoft.com/office/drawing/2014/main" id="{8A90DF8F-4C69-577C-935E-327D695D0857}"/>
              </a:ext>
            </a:extLst>
          </p:cNvPr>
          <p:cNvSpPr>
            <a:spLocks noGrp="1"/>
          </p:cNvSpPr>
          <p:nvPr>
            <p:ph type="body" sz="quarter" idx="11"/>
          </p:nvPr>
        </p:nvSpPr>
        <p:spPr>
          <a:xfrm>
            <a:off x="267127" y="1389989"/>
            <a:ext cx="11657745" cy="4147862"/>
          </a:xfrm>
        </p:spPr>
        <p:txBody>
          <a:bodyPr>
            <a:normAutofit/>
          </a:bodyPr>
          <a:lstStyle/>
          <a:p>
            <a:pPr marL="0" indent="0">
              <a:buNone/>
            </a:pPr>
            <a:r>
              <a:rPr lang="fr-FR" i="1" dirty="0"/>
              <a:t>La mêlée est une phase de reprise du jeu ordonnée après une infraction mineure comme une passe en avant. C'est une lutte physique pour la possession et donc, comme pour toute situation de contact, la sécurité doit être une considération principale. Les joueurs, entraîneurs et arbitres partagent tous la même responsabilité d'assurer une mêlée loyale, disputée et sûre. Il est impératif que tous les joueurs comprennent les techniques correctes pour chaque poste et collaborent avec leurs adversaires pour rester sur leurs pieds.</a:t>
            </a:r>
          </a:p>
          <a:p>
            <a:pPr marL="0" indent="0">
              <a:buNone/>
            </a:pPr>
            <a:r>
              <a:rPr lang="fr-FR" i="1" dirty="0"/>
              <a:t>En mêlée, l’équipe non fautive a l’avantage de l’introduction du ballon, qui d’habitude se fait du côté gauche de la mêlée. L’équipe qui défend peut regagner le ballon soit en le talonnant sur l’introduction, soit en poussant l’équipe qui attaque au-delà du ballon.</a:t>
            </a:r>
          </a:p>
          <a:p>
            <a:pPr marL="0" indent="0">
              <a:buNone/>
            </a:pPr>
            <a:r>
              <a:rPr lang="fr-FR" i="1" dirty="0"/>
              <a:t>La mêlée relance le jeu et le jeu ouvert fait suite quand le ballon sort de la mêlée.</a:t>
            </a:r>
          </a:p>
          <a:p>
            <a:pPr marL="0" indent="0">
              <a:buNone/>
            </a:pPr>
            <a:endParaRPr lang="fr-FR" dirty="0"/>
          </a:p>
          <a:p>
            <a:pPr marL="0" indent="0">
              <a:buNone/>
            </a:pPr>
            <a:r>
              <a:rPr lang="fr-FR" dirty="0"/>
              <a:t>Source : World Rugby </a:t>
            </a:r>
          </a:p>
          <a:p>
            <a:pPr marL="0" indent="0">
              <a:buNone/>
            </a:pPr>
            <a:endParaRPr lang="fr-FR" dirty="0"/>
          </a:p>
        </p:txBody>
      </p:sp>
      <p:sp>
        <p:nvSpPr>
          <p:cNvPr id="5" name="Espace réservé du texte 3">
            <a:extLst>
              <a:ext uri="{FF2B5EF4-FFF2-40B4-BE49-F238E27FC236}">
                <a16:creationId xmlns:a16="http://schemas.microsoft.com/office/drawing/2014/main" id="{5EEBAB2B-D197-8B54-8B22-ED5D6A045F3A}"/>
              </a:ext>
            </a:extLst>
          </p:cNvPr>
          <p:cNvSpPr txBox="1">
            <a:spLocks/>
          </p:cNvSpPr>
          <p:nvPr/>
        </p:nvSpPr>
        <p:spPr>
          <a:xfrm>
            <a:off x="6096000" y="1378226"/>
            <a:ext cx="5828872" cy="4147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8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fr-FR" dirty="0"/>
          </a:p>
        </p:txBody>
      </p:sp>
    </p:spTree>
    <p:extLst>
      <p:ext uri="{BB962C8B-B14F-4D97-AF65-F5344CB8AC3E}">
        <p14:creationId xmlns:p14="http://schemas.microsoft.com/office/powerpoint/2010/main" val="191773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8FE0120-1656-A630-EFAB-F8BCF26B8037}"/>
              </a:ext>
            </a:extLst>
          </p:cNvPr>
          <p:cNvSpPr>
            <a:spLocks noGrp="1"/>
          </p:cNvSpPr>
          <p:nvPr>
            <p:ph type="sldNum" sz="quarter" idx="10"/>
          </p:nvPr>
        </p:nvSpPr>
        <p:spPr/>
        <p:txBody>
          <a:bodyPr/>
          <a:lstStyle/>
          <a:p>
            <a:fld id="{758A296A-E800-9B41-97AC-B29F945EBDBC}" type="slidenum">
              <a:rPr lang="fr-FR" smtClean="0"/>
              <a:pPr/>
              <a:t>4</a:t>
            </a:fld>
            <a:endParaRPr lang="fr-FR" dirty="0"/>
          </a:p>
        </p:txBody>
      </p:sp>
      <p:sp>
        <p:nvSpPr>
          <p:cNvPr id="3" name="Titre 2">
            <a:extLst>
              <a:ext uri="{FF2B5EF4-FFF2-40B4-BE49-F238E27FC236}">
                <a16:creationId xmlns:a16="http://schemas.microsoft.com/office/drawing/2014/main" id="{4DC8B431-1B4E-6434-B5BD-46F73DE22305}"/>
              </a:ext>
            </a:extLst>
          </p:cNvPr>
          <p:cNvSpPr>
            <a:spLocks noGrp="1"/>
          </p:cNvSpPr>
          <p:nvPr>
            <p:ph type="title"/>
          </p:nvPr>
        </p:nvSpPr>
        <p:spPr>
          <a:xfrm>
            <a:off x="632717" y="478290"/>
            <a:ext cx="10515600" cy="624391"/>
          </a:xfrm>
        </p:spPr>
        <p:txBody>
          <a:bodyPr/>
          <a:lstStyle/>
          <a:p>
            <a:r>
              <a:rPr lang="fr-FR" dirty="0"/>
              <a:t>POURQUOI EN EDR ?</a:t>
            </a:r>
          </a:p>
        </p:txBody>
      </p:sp>
      <p:sp>
        <p:nvSpPr>
          <p:cNvPr id="4" name="Espace réservé du texte 3">
            <a:extLst>
              <a:ext uri="{FF2B5EF4-FFF2-40B4-BE49-F238E27FC236}">
                <a16:creationId xmlns:a16="http://schemas.microsoft.com/office/drawing/2014/main" id="{8A90DF8F-4C69-577C-935E-327D695D0857}"/>
              </a:ext>
            </a:extLst>
          </p:cNvPr>
          <p:cNvSpPr>
            <a:spLocks noGrp="1"/>
          </p:cNvSpPr>
          <p:nvPr>
            <p:ph type="body" sz="quarter" idx="11"/>
          </p:nvPr>
        </p:nvSpPr>
        <p:spPr>
          <a:xfrm>
            <a:off x="267127" y="1389989"/>
            <a:ext cx="11657745" cy="4147862"/>
          </a:xfrm>
        </p:spPr>
        <p:txBody>
          <a:bodyPr>
            <a:normAutofit/>
          </a:bodyPr>
          <a:lstStyle/>
          <a:p>
            <a:pPr marL="0" indent="0">
              <a:buNone/>
            </a:pPr>
            <a:r>
              <a:rPr lang="fr-FR" b="1" dirty="0"/>
              <a:t>FORMER</a:t>
            </a:r>
            <a:r>
              <a:rPr lang="fr-FR" dirty="0"/>
              <a:t> nos jeunes dès le plus jeune âge.</a:t>
            </a:r>
          </a:p>
          <a:p>
            <a:pPr marL="0" indent="0">
              <a:buNone/>
            </a:pPr>
            <a:endParaRPr lang="fr-FR" dirty="0"/>
          </a:p>
          <a:p>
            <a:pPr marL="0" indent="0">
              <a:buNone/>
            </a:pPr>
            <a:r>
              <a:rPr lang="fr-FR" dirty="0"/>
              <a:t>Pratiquer en </a:t>
            </a:r>
            <a:r>
              <a:rPr lang="fr-FR" b="1" dirty="0"/>
              <a:t>SECURITÉ.</a:t>
            </a:r>
            <a:r>
              <a:rPr lang="fr-FR" dirty="0"/>
              <a:t> </a:t>
            </a:r>
          </a:p>
          <a:p>
            <a:pPr marL="0" indent="0">
              <a:buNone/>
            </a:pPr>
            <a:endParaRPr lang="fr-FR" dirty="0"/>
          </a:p>
          <a:p>
            <a:pPr marL="0" indent="0">
              <a:buNone/>
            </a:pPr>
            <a:r>
              <a:rPr lang="fr-FR" dirty="0"/>
              <a:t>Adopter les bonnes </a:t>
            </a:r>
            <a:r>
              <a:rPr lang="fr-FR" b="1" dirty="0"/>
              <a:t>POSTURES.</a:t>
            </a:r>
          </a:p>
          <a:p>
            <a:pPr marL="0" indent="0">
              <a:buNone/>
            </a:pPr>
            <a:endParaRPr lang="fr-FR" b="1" dirty="0"/>
          </a:p>
          <a:p>
            <a:pPr marL="0" indent="0">
              <a:buNone/>
            </a:pPr>
            <a:r>
              <a:rPr lang="fr-FR" dirty="0"/>
              <a:t>Être prêt pour le passage les passeports </a:t>
            </a:r>
            <a:r>
              <a:rPr lang="fr-FR" b="1" dirty="0"/>
              <a:t>JDD. </a:t>
            </a:r>
          </a:p>
          <a:p>
            <a:pPr marL="0" indent="0">
              <a:buNone/>
            </a:pPr>
            <a:endParaRPr lang="fr-FR" b="1" dirty="0"/>
          </a:p>
        </p:txBody>
      </p:sp>
      <p:sp>
        <p:nvSpPr>
          <p:cNvPr id="5" name="Espace réservé du texte 3">
            <a:extLst>
              <a:ext uri="{FF2B5EF4-FFF2-40B4-BE49-F238E27FC236}">
                <a16:creationId xmlns:a16="http://schemas.microsoft.com/office/drawing/2014/main" id="{5EEBAB2B-D197-8B54-8B22-ED5D6A045F3A}"/>
              </a:ext>
            </a:extLst>
          </p:cNvPr>
          <p:cNvSpPr txBox="1">
            <a:spLocks/>
          </p:cNvSpPr>
          <p:nvPr/>
        </p:nvSpPr>
        <p:spPr>
          <a:xfrm>
            <a:off x="6096000" y="1378226"/>
            <a:ext cx="5828872" cy="4147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8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fr-FR" dirty="0"/>
          </a:p>
        </p:txBody>
      </p:sp>
      <p:pic>
        <p:nvPicPr>
          <p:cNvPr id="8" name="Image 7">
            <a:extLst>
              <a:ext uri="{FF2B5EF4-FFF2-40B4-BE49-F238E27FC236}">
                <a16:creationId xmlns:a16="http://schemas.microsoft.com/office/drawing/2014/main" id="{470C1D96-0565-F250-DADB-9671AF42897F}"/>
              </a:ext>
            </a:extLst>
          </p:cNvPr>
          <p:cNvPicPr>
            <a:picLocks noChangeAspect="1"/>
          </p:cNvPicPr>
          <p:nvPr/>
        </p:nvPicPr>
        <p:blipFill>
          <a:blip r:embed="rId2"/>
          <a:stretch>
            <a:fillRect/>
          </a:stretch>
        </p:blipFill>
        <p:spPr>
          <a:xfrm>
            <a:off x="5773305" y="1148264"/>
            <a:ext cx="6151567" cy="4300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454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4C10EF5-D69D-4B9E-2B98-A32E8F1AD4A4}"/>
              </a:ext>
            </a:extLst>
          </p:cNvPr>
          <p:cNvSpPr>
            <a:spLocks noGrp="1"/>
          </p:cNvSpPr>
          <p:nvPr>
            <p:ph type="sldNum" sz="quarter" idx="10"/>
          </p:nvPr>
        </p:nvSpPr>
        <p:spPr/>
        <p:txBody>
          <a:bodyPr/>
          <a:lstStyle/>
          <a:p>
            <a:fld id="{758A296A-E800-9B41-97AC-B29F945EBDBC}" type="slidenum">
              <a:rPr lang="fr-FR" smtClean="0"/>
              <a:pPr/>
              <a:t>5</a:t>
            </a:fld>
            <a:endParaRPr lang="fr-FR" dirty="0"/>
          </a:p>
        </p:txBody>
      </p:sp>
      <p:sp>
        <p:nvSpPr>
          <p:cNvPr id="3" name="Titre 2">
            <a:extLst>
              <a:ext uri="{FF2B5EF4-FFF2-40B4-BE49-F238E27FC236}">
                <a16:creationId xmlns:a16="http://schemas.microsoft.com/office/drawing/2014/main" id="{74F3A867-AC57-D55A-A6A4-DDFAF48DB80F}"/>
              </a:ext>
            </a:extLst>
          </p:cNvPr>
          <p:cNvSpPr>
            <a:spLocks noGrp="1"/>
          </p:cNvSpPr>
          <p:nvPr>
            <p:ph type="title"/>
          </p:nvPr>
        </p:nvSpPr>
        <p:spPr/>
        <p:txBody>
          <a:bodyPr/>
          <a:lstStyle/>
          <a:p>
            <a:r>
              <a:rPr lang="fr-FR" dirty="0"/>
              <a:t>QUE DIT LE REGLEMENT ?</a:t>
            </a:r>
            <a:endParaRPr dirty="0"/>
          </a:p>
        </p:txBody>
      </p:sp>
      <p:pic>
        <p:nvPicPr>
          <p:cNvPr id="6" name="Image 5" descr="Une image contenant texte, Police, capture d’écran&#10;&#10;Description générée automatiquement">
            <a:extLst>
              <a:ext uri="{FF2B5EF4-FFF2-40B4-BE49-F238E27FC236}">
                <a16:creationId xmlns:a16="http://schemas.microsoft.com/office/drawing/2014/main" id="{18F61A45-6B0A-588B-3566-51FE114AB5F0}"/>
              </a:ext>
            </a:extLst>
          </p:cNvPr>
          <p:cNvPicPr>
            <a:picLocks noChangeAspect="1"/>
          </p:cNvPicPr>
          <p:nvPr/>
        </p:nvPicPr>
        <p:blipFill>
          <a:blip r:embed="rId2"/>
          <a:stretch>
            <a:fillRect/>
          </a:stretch>
        </p:blipFill>
        <p:spPr>
          <a:xfrm>
            <a:off x="292100" y="1378225"/>
            <a:ext cx="11620500" cy="4382495"/>
          </a:xfrm>
          <a:prstGeom prst="rect">
            <a:avLst/>
          </a:prstGeom>
        </p:spPr>
      </p:pic>
    </p:spTree>
    <p:extLst>
      <p:ext uri="{BB962C8B-B14F-4D97-AF65-F5344CB8AC3E}">
        <p14:creationId xmlns:p14="http://schemas.microsoft.com/office/powerpoint/2010/main" val="390368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fld id="{758A296A-E800-9B41-97AC-B29F945EBDBC}" type="slidenum">
              <a:rPr lang="fr-FR" smtClean="0"/>
              <a:pPr/>
              <a:t>6</a:t>
            </a:fld>
            <a:endParaRPr lang="fr-FR" dirty="0"/>
          </a:p>
        </p:txBody>
      </p:sp>
      <p:sp>
        <p:nvSpPr>
          <p:cNvPr id="3" name="Titre 2"/>
          <p:cNvSpPr>
            <a:spLocks noGrp="1"/>
          </p:cNvSpPr>
          <p:nvPr>
            <p:ph type="title"/>
          </p:nvPr>
        </p:nvSpPr>
        <p:spPr/>
        <p:txBody>
          <a:bodyPr/>
          <a:lstStyle/>
          <a:p>
            <a:r>
              <a:rPr lang="fr-FR" dirty="0"/>
              <a:t>CONSTAT</a:t>
            </a:r>
          </a:p>
        </p:txBody>
      </p:sp>
      <p:sp>
        <p:nvSpPr>
          <p:cNvPr id="9" name="Hexagone 8">
            <a:extLst>
              <a:ext uri="{FF2B5EF4-FFF2-40B4-BE49-F238E27FC236}">
                <a16:creationId xmlns:a16="http://schemas.microsoft.com/office/drawing/2014/main" id="{2F356879-4055-04A8-D6A0-7330A551CB88}"/>
              </a:ext>
            </a:extLst>
          </p:cNvPr>
          <p:cNvSpPr/>
          <p:nvPr/>
        </p:nvSpPr>
        <p:spPr>
          <a:xfrm>
            <a:off x="894056" y="1537020"/>
            <a:ext cx="2365107" cy="2053850"/>
          </a:xfrm>
          <a:prstGeom prst="hexagon">
            <a:avLst/>
          </a:prstGeom>
          <a:solidFill>
            <a:srgbClr val="E0451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Mise en place longue</a:t>
            </a:r>
          </a:p>
          <a:p>
            <a:pPr algn="ctr"/>
            <a:r>
              <a:rPr lang="fr-FR" dirty="0"/>
              <a:t>qui désavantage un temps de pratique élevée</a:t>
            </a:r>
          </a:p>
        </p:txBody>
      </p:sp>
      <p:sp>
        <p:nvSpPr>
          <p:cNvPr id="10" name="Hexagone 9">
            <a:extLst>
              <a:ext uri="{FF2B5EF4-FFF2-40B4-BE49-F238E27FC236}">
                <a16:creationId xmlns:a16="http://schemas.microsoft.com/office/drawing/2014/main" id="{B45E29B2-4AE7-925C-6814-C86BFCA05192}"/>
              </a:ext>
            </a:extLst>
          </p:cNvPr>
          <p:cNvSpPr/>
          <p:nvPr/>
        </p:nvSpPr>
        <p:spPr>
          <a:xfrm>
            <a:off x="6654191" y="2334479"/>
            <a:ext cx="2206059" cy="2463845"/>
          </a:xfrm>
          <a:prstGeom prst="hexagon">
            <a:avLst/>
          </a:prstGeom>
          <a:solidFill>
            <a:srgbClr val="63AE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Temps d’action court</a:t>
            </a:r>
            <a:endParaRPr dirty="0"/>
          </a:p>
        </p:txBody>
      </p:sp>
      <p:sp>
        <p:nvSpPr>
          <p:cNvPr id="12" name="Hexagone 11">
            <a:extLst>
              <a:ext uri="{FF2B5EF4-FFF2-40B4-BE49-F238E27FC236}">
                <a16:creationId xmlns:a16="http://schemas.microsoft.com/office/drawing/2014/main" id="{2BB65515-3E2A-1002-BA14-E0DA21DF36F3}"/>
              </a:ext>
            </a:extLst>
          </p:cNvPr>
          <p:cNvSpPr/>
          <p:nvPr/>
        </p:nvSpPr>
        <p:spPr>
          <a:xfrm>
            <a:off x="2902831" y="2383416"/>
            <a:ext cx="2088292" cy="2414908"/>
          </a:xfrm>
          <a:prstGeom prst="hexagon">
            <a:avLst/>
          </a:prstGeom>
          <a:solidFill>
            <a:srgbClr val="63AE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Aucun impact</a:t>
            </a:r>
            <a:endParaRPr dirty="0"/>
          </a:p>
        </p:txBody>
      </p:sp>
      <p:sp>
        <p:nvSpPr>
          <p:cNvPr id="13" name="Hexagone 12">
            <a:extLst>
              <a:ext uri="{FF2B5EF4-FFF2-40B4-BE49-F238E27FC236}">
                <a16:creationId xmlns:a16="http://schemas.microsoft.com/office/drawing/2014/main" id="{F249DC69-9158-09E1-1E22-6770AD9E8153}"/>
              </a:ext>
            </a:extLst>
          </p:cNvPr>
          <p:cNvSpPr/>
          <p:nvPr/>
        </p:nvSpPr>
        <p:spPr>
          <a:xfrm>
            <a:off x="4590544" y="3749664"/>
            <a:ext cx="2523109" cy="2142318"/>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Poussée de la première ligne</a:t>
            </a:r>
            <a:endParaRPr dirty="0"/>
          </a:p>
        </p:txBody>
      </p:sp>
      <p:sp>
        <p:nvSpPr>
          <p:cNvPr id="14" name="Hexagone 13">
            <a:extLst>
              <a:ext uri="{FF2B5EF4-FFF2-40B4-BE49-F238E27FC236}">
                <a16:creationId xmlns:a16="http://schemas.microsoft.com/office/drawing/2014/main" id="{88213949-EC6F-B8EC-B50C-D5654728E3F4}"/>
              </a:ext>
            </a:extLst>
          </p:cNvPr>
          <p:cNvSpPr/>
          <p:nvPr/>
        </p:nvSpPr>
        <p:spPr>
          <a:xfrm>
            <a:off x="783509" y="3749664"/>
            <a:ext cx="2523109" cy="2142318"/>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Flexion</a:t>
            </a:r>
          </a:p>
          <a:p>
            <a:pPr algn="ctr"/>
            <a:r>
              <a:rPr lang="fr-FR" dirty="0"/>
              <a:t>Liez</a:t>
            </a:r>
          </a:p>
          <a:p>
            <a:pPr algn="ctr"/>
            <a:r>
              <a:rPr lang="fr-FR" dirty="0"/>
              <a:t>Placement </a:t>
            </a:r>
            <a:endParaRPr dirty="0"/>
          </a:p>
        </p:txBody>
      </p:sp>
      <p:sp>
        <p:nvSpPr>
          <p:cNvPr id="15" name="Hexagone 14">
            <a:extLst>
              <a:ext uri="{FF2B5EF4-FFF2-40B4-BE49-F238E27FC236}">
                <a16:creationId xmlns:a16="http://schemas.microsoft.com/office/drawing/2014/main" id="{C14A8BA7-DAF7-25FE-1DC4-D330CD04078E}"/>
              </a:ext>
            </a:extLst>
          </p:cNvPr>
          <p:cNvSpPr/>
          <p:nvPr/>
        </p:nvSpPr>
        <p:spPr>
          <a:xfrm>
            <a:off x="8400787" y="3749664"/>
            <a:ext cx="2523109" cy="2142318"/>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Gain du ballon</a:t>
            </a:r>
            <a:endParaRPr dirty="0"/>
          </a:p>
        </p:txBody>
      </p:sp>
      <p:sp>
        <p:nvSpPr>
          <p:cNvPr id="19" name="Hexagone 18">
            <a:extLst>
              <a:ext uri="{FF2B5EF4-FFF2-40B4-BE49-F238E27FC236}">
                <a16:creationId xmlns:a16="http://schemas.microsoft.com/office/drawing/2014/main" id="{501D75A7-BFF7-BAF6-EFE6-05E3347DDE7C}"/>
              </a:ext>
            </a:extLst>
          </p:cNvPr>
          <p:cNvSpPr/>
          <p:nvPr/>
        </p:nvSpPr>
        <p:spPr>
          <a:xfrm>
            <a:off x="4644144" y="1537020"/>
            <a:ext cx="2365107" cy="2053850"/>
          </a:xfrm>
          <a:prstGeom prst="hexagon">
            <a:avLst/>
          </a:prstGeom>
          <a:solidFill>
            <a:srgbClr val="E0451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Les postures inadaptées = peu ou pas de sécurité</a:t>
            </a:r>
          </a:p>
        </p:txBody>
      </p:sp>
      <p:sp>
        <p:nvSpPr>
          <p:cNvPr id="11" name="Hexagone 10">
            <a:extLst>
              <a:ext uri="{FF2B5EF4-FFF2-40B4-BE49-F238E27FC236}">
                <a16:creationId xmlns:a16="http://schemas.microsoft.com/office/drawing/2014/main" id="{992A2A41-B525-33DC-F93F-F53741DA41B8}"/>
              </a:ext>
            </a:extLst>
          </p:cNvPr>
          <p:cNvSpPr/>
          <p:nvPr/>
        </p:nvSpPr>
        <p:spPr>
          <a:xfrm>
            <a:off x="8013808" y="910733"/>
            <a:ext cx="1648533" cy="1284514"/>
          </a:xfrm>
          <a:prstGeom prst="hexagon">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Liaisons courtes </a:t>
            </a:r>
            <a:endParaRPr dirty="0"/>
          </a:p>
        </p:txBody>
      </p:sp>
    </p:spTree>
    <p:extLst>
      <p:ext uri="{BB962C8B-B14F-4D97-AF65-F5344CB8AC3E}">
        <p14:creationId xmlns:p14="http://schemas.microsoft.com/office/powerpoint/2010/main" val="318757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712608B-B00E-D7DD-9769-7A3F12EEA4E1}"/>
              </a:ext>
            </a:extLst>
          </p:cNvPr>
          <p:cNvSpPr>
            <a:spLocks noGrp="1"/>
          </p:cNvSpPr>
          <p:nvPr>
            <p:ph type="sldNum" sz="quarter" idx="10"/>
          </p:nvPr>
        </p:nvSpPr>
        <p:spPr/>
        <p:txBody>
          <a:bodyPr/>
          <a:lstStyle/>
          <a:p>
            <a:fld id="{758A296A-E800-9B41-97AC-B29F945EBDBC}" type="slidenum">
              <a:rPr lang="fr-FR" smtClean="0"/>
              <a:pPr/>
              <a:t>7</a:t>
            </a:fld>
            <a:endParaRPr lang="fr-FR" dirty="0"/>
          </a:p>
        </p:txBody>
      </p:sp>
      <p:sp>
        <p:nvSpPr>
          <p:cNvPr id="3" name="Titre 2">
            <a:extLst>
              <a:ext uri="{FF2B5EF4-FFF2-40B4-BE49-F238E27FC236}">
                <a16:creationId xmlns:a16="http://schemas.microsoft.com/office/drawing/2014/main" id="{6B686B56-8308-B6AC-12CE-BED635412FC7}"/>
              </a:ext>
            </a:extLst>
          </p:cNvPr>
          <p:cNvSpPr>
            <a:spLocks noGrp="1"/>
          </p:cNvSpPr>
          <p:nvPr>
            <p:ph type="title"/>
          </p:nvPr>
        </p:nvSpPr>
        <p:spPr>
          <a:xfrm>
            <a:off x="838200" y="314098"/>
            <a:ext cx="10515600" cy="624391"/>
          </a:xfrm>
        </p:spPr>
        <p:txBody>
          <a:bodyPr/>
          <a:lstStyle/>
          <a:p>
            <a:r>
              <a:rPr lang="fr-FR" dirty="0"/>
              <a:t>PROCESSUS D’APPRENTISSAGE</a:t>
            </a:r>
          </a:p>
        </p:txBody>
      </p:sp>
      <p:graphicFrame>
        <p:nvGraphicFramePr>
          <p:cNvPr id="5" name="Diagramme 4">
            <a:extLst>
              <a:ext uri="{FF2B5EF4-FFF2-40B4-BE49-F238E27FC236}">
                <a16:creationId xmlns:a16="http://schemas.microsoft.com/office/drawing/2014/main" id="{055054A8-0E81-359E-B86D-F0B1FBCD3A21}"/>
              </a:ext>
            </a:extLst>
          </p:cNvPr>
          <p:cNvGraphicFramePr/>
          <p:nvPr>
            <p:extLst>
              <p:ext uri="{D42A27DB-BD31-4B8C-83A1-F6EECF244321}">
                <p14:modId xmlns:p14="http://schemas.microsoft.com/office/powerpoint/2010/main" val="824209052"/>
              </p:ext>
            </p:extLst>
          </p:nvPr>
        </p:nvGraphicFramePr>
        <p:xfrm>
          <a:off x="971550" y="1439333"/>
          <a:ext cx="10690258" cy="435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1644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030DF7A-EFB0-E1F8-26EB-21D9B268A912}"/>
              </a:ext>
            </a:extLst>
          </p:cNvPr>
          <p:cNvSpPr>
            <a:spLocks noGrp="1"/>
          </p:cNvSpPr>
          <p:nvPr>
            <p:ph type="sldNum" sz="quarter" idx="10"/>
          </p:nvPr>
        </p:nvSpPr>
        <p:spPr/>
        <p:txBody>
          <a:bodyPr/>
          <a:lstStyle/>
          <a:p>
            <a:fld id="{758A296A-E800-9B41-97AC-B29F945EBDBC}" type="slidenum">
              <a:rPr lang="fr-FR" smtClean="0"/>
              <a:pPr/>
              <a:t>8</a:t>
            </a:fld>
            <a:endParaRPr lang="fr-FR" dirty="0"/>
          </a:p>
        </p:txBody>
      </p:sp>
      <p:sp>
        <p:nvSpPr>
          <p:cNvPr id="3" name="Titre 2">
            <a:extLst>
              <a:ext uri="{FF2B5EF4-FFF2-40B4-BE49-F238E27FC236}">
                <a16:creationId xmlns:a16="http://schemas.microsoft.com/office/drawing/2014/main" id="{D0429FA8-03BA-801B-5E79-D9CAA2EBB904}"/>
              </a:ext>
            </a:extLst>
          </p:cNvPr>
          <p:cNvSpPr>
            <a:spLocks noGrp="1"/>
          </p:cNvSpPr>
          <p:nvPr>
            <p:ph type="title"/>
          </p:nvPr>
        </p:nvSpPr>
        <p:spPr/>
        <p:txBody>
          <a:bodyPr/>
          <a:lstStyle/>
          <a:p>
            <a:r>
              <a:rPr lang="fr-FR" dirty="0"/>
              <a:t>DÉMARCHE D’APPRENTISSAGE</a:t>
            </a:r>
          </a:p>
        </p:txBody>
      </p:sp>
      <p:sp>
        <p:nvSpPr>
          <p:cNvPr id="4" name="Espace réservé du texte 3">
            <a:extLst>
              <a:ext uri="{FF2B5EF4-FFF2-40B4-BE49-F238E27FC236}">
                <a16:creationId xmlns:a16="http://schemas.microsoft.com/office/drawing/2014/main" id="{49D72525-9CCE-69EC-AA44-6D5AEB072251}"/>
              </a:ext>
            </a:extLst>
          </p:cNvPr>
          <p:cNvSpPr>
            <a:spLocks noGrp="1"/>
          </p:cNvSpPr>
          <p:nvPr>
            <p:ph type="body" sz="quarter" idx="11"/>
          </p:nvPr>
        </p:nvSpPr>
        <p:spPr>
          <a:xfrm>
            <a:off x="838200" y="1630363"/>
            <a:ext cx="4895850" cy="3895725"/>
          </a:xfrm>
        </p:spPr>
        <p:txBody>
          <a:bodyPr/>
          <a:lstStyle/>
          <a:p>
            <a:r>
              <a:rPr lang="fr-FR" dirty="0"/>
              <a:t>3 grandes dominantes</a:t>
            </a:r>
          </a:p>
        </p:txBody>
      </p:sp>
      <p:graphicFrame>
        <p:nvGraphicFramePr>
          <p:cNvPr id="5" name="Diagramme 4">
            <a:extLst>
              <a:ext uri="{FF2B5EF4-FFF2-40B4-BE49-F238E27FC236}">
                <a16:creationId xmlns:a16="http://schemas.microsoft.com/office/drawing/2014/main" id="{639D3937-0BC1-7BF9-7CA4-2D62CDF1AF28}"/>
              </a:ext>
            </a:extLst>
          </p:cNvPr>
          <p:cNvGraphicFramePr/>
          <p:nvPr>
            <p:extLst>
              <p:ext uri="{D42A27DB-BD31-4B8C-83A1-F6EECF244321}">
                <p14:modId xmlns:p14="http://schemas.microsoft.com/office/powerpoint/2010/main" val="1899461486"/>
              </p:ext>
            </p:extLst>
          </p:nvPr>
        </p:nvGraphicFramePr>
        <p:xfrm>
          <a:off x="460375" y="2408237"/>
          <a:ext cx="5997577"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space réservé du texte 3">
            <a:extLst>
              <a:ext uri="{FF2B5EF4-FFF2-40B4-BE49-F238E27FC236}">
                <a16:creationId xmlns:a16="http://schemas.microsoft.com/office/drawing/2014/main" id="{E1D1CA26-5FF8-2A42-CE68-2EA911166745}"/>
              </a:ext>
            </a:extLst>
          </p:cNvPr>
          <p:cNvSpPr txBox="1">
            <a:spLocks/>
          </p:cNvSpPr>
          <p:nvPr/>
        </p:nvSpPr>
        <p:spPr>
          <a:xfrm>
            <a:off x="6565900" y="1630362"/>
            <a:ext cx="4895850" cy="3895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rgbClr val="2E8FCE"/>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a:buChar char="•"/>
              <a:defRPr sz="1800" kern="1200" baseline="0">
                <a:solidFill>
                  <a:srgbClr val="2E8FCE"/>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Arial"/>
              <a:buChar char="•"/>
              <a:defRPr sz="1500" kern="1200" baseline="0">
                <a:solidFill>
                  <a:srgbClr val="2E8FCE"/>
                </a:solidFill>
                <a:latin typeface="Roboto" charset="0"/>
                <a:ea typeface="Roboto" charset="0"/>
                <a:cs typeface="Roboto" charset="0"/>
              </a:defRPr>
            </a:lvl3pPr>
            <a:lvl4pPr marL="1600200" indent="-228600" algn="l" defTabSz="914400" rtl="0" eaLnBrk="1" latinLnBrk="0" hangingPunct="1">
              <a:lnSpc>
                <a:spcPct val="90000"/>
              </a:lnSpc>
              <a:spcBef>
                <a:spcPts val="500"/>
              </a:spcBef>
              <a:buFont typeface="Arial"/>
              <a:buChar char="•"/>
              <a:defRPr sz="1400" kern="1200" baseline="0">
                <a:solidFill>
                  <a:srgbClr val="2E8FCE"/>
                </a:solidFill>
                <a:latin typeface="Roboto" charset="0"/>
                <a:ea typeface="Roboto" charset="0"/>
                <a:cs typeface="Robot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dirty="0"/>
              <a:t>4 Temps  d’actions</a:t>
            </a:r>
          </a:p>
        </p:txBody>
      </p:sp>
      <p:graphicFrame>
        <p:nvGraphicFramePr>
          <p:cNvPr id="8" name="Diagramme 7">
            <a:extLst>
              <a:ext uri="{FF2B5EF4-FFF2-40B4-BE49-F238E27FC236}">
                <a16:creationId xmlns:a16="http://schemas.microsoft.com/office/drawing/2014/main" id="{C32573F6-B739-BB1C-27BD-576A333341D7}"/>
              </a:ext>
            </a:extLst>
          </p:cNvPr>
          <p:cNvGraphicFramePr/>
          <p:nvPr>
            <p:extLst>
              <p:ext uri="{D42A27DB-BD31-4B8C-83A1-F6EECF244321}">
                <p14:modId xmlns:p14="http://schemas.microsoft.com/office/powerpoint/2010/main" val="961911907"/>
              </p:ext>
            </p:extLst>
          </p:nvPr>
        </p:nvGraphicFramePr>
        <p:xfrm>
          <a:off x="5895975" y="2103172"/>
          <a:ext cx="5835650" cy="34295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6279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19CC06-46A9-2C8E-46CB-8D567C34EAB1}"/>
              </a:ext>
            </a:extLst>
          </p:cNvPr>
          <p:cNvSpPr>
            <a:spLocks noGrp="1"/>
          </p:cNvSpPr>
          <p:nvPr>
            <p:ph type="sldNum" sz="quarter" idx="10"/>
          </p:nvPr>
        </p:nvSpPr>
        <p:spPr/>
        <p:txBody>
          <a:bodyPr/>
          <a:lstStyle/>
          <a:p>
            <a:fld id="{758A296A-E800-9B41-97AC-B29F945EBDBC}" type="slidenum">
              <a:rPr lang="fr-FR" smtClean="0"/>
              <a:pPr/>
              <a:t>9</a:t>
            </a:fld>
            <a:endParaRPr lang="fr-FR" dirty="0"/>
          </a:p>
        </p:txBody>
      </p:sp>
      <p:sp>
        <p:nvSpPr>
          <p:cNvPr id="6" name="Titre 2">
            <a:extLst>
              <a:ext uri="{FF2B5EF4-FFF2-40B4-BE49-F238E27FC236}">
                <a16:creationId xmlns:a16="http://schemas.microsoft.com/office/drawing/2014/main" id="{BEE45095-7BDB-E80A-6E93-7790ACE19D69}"/>
              </a:ext>
            </a:extLst>
          </p:cNvPr>
          <p:cNvSpPr txBox="1">
            <a:spLocks/>
          </p:cNvSpPr>
          <p:nvPr/>
        </p:nvSpPr>
        <p:spPr>
          <a:xfrm>
            <a:off x="656216" y="707521"/>
            <a:ext cx="10929770" cy="624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baseline="0">
                <a:solidFill>
                  <a:srgbClr val="E04512"/>
                </a:solidFill>
                <a:latin typeface="Roboto" charset="0"/>
                <a:ea typeface="Roboto" charset="0"/>
                <a:cs typeface="Roboto" charset="0"/>
              </a:defRPr>
            </a:lvl1pPr>
          </a:lstStyle>
          <a:p>
            <a:pPr algn="ctr"/>
            <a:r>
              <a:rPr lang="fr-FR" dirty="0"/>
              <a:t>POURQUOI TRAVAILLER LES POSTURES DES LE PLUS JEUNE AGE ?</a:t>
            </a:r>
          </a:p>
        </p:txBody>
      </p:sp>
      <p:pic>
        <p:nvPicPr>
          <p:cNvPr id="9" name="Image 8">
            <a:extLst>
              <a:ext uri="{FF2B5EF4-FFF2-40B4-BE49-F238E27FC236}">
                <a16:creationId xmlns:a16="http://schemas.microsoft.com/office/drawing/2014/main" id="{1448C02F-2C3A-9330-7B8B-3B50B145FA73}"/>
              </a:ext>
            </a:extLst>
          </p:cNvPr>
          <p:cNvPicPr>
            <a:picLocks noChangeAspect="1"/>
          </p:cNvPicPr>
          <p:nvPr/>
        </p:nvPicPr>
        <p:blipFill>
          <a:blip r:embed="rId2"/>
          <a:stretch>
            <a:fillRect/>
          </a:stretch>
        </p:blipFill>
        <p:spPr>
          <a:xfrm>
            <a:off x="597280" y="2730655"/>
            <a:ext cx="3046132" cy="2078531"/>
          </a:xfrm>
          <a:prstGeom prst="rect">
            <a:avLst/>
          </a:prstGeom>
        </p:spPr>
      </p:pic>
      <p:pic>
        <p:nvPicPr>
          <p:cNvPr id="13" name="Image 12">
            <a:extLst>
              <a:ext uri="{FF2B5EF4-FFF2-40B4-BE49-F238E27FC236}">
                <a16:creationId xmlns:a16="http://schemas.microsoft.com/office/drawing/2014/main" id="{5A6AADF5-94AB-F40A-643F-7CE4DABE2C6A}"/>
              </a:ext>
            </a:extLst>
          </p:cNvPr>
          <p:cNvPicPr>
            <a:picLocks noChangeAspect="1"/>
          </p:cNvPicPr>
          <p:nvPr/>
        </p:nvPicPr>
        <p:blipFill>
          <a:blip r:embed="rId3"/>
          <a:stretch>
            <a:fillRect/>
          </a:stretch>
        </p:blipFill>
        <p:spPr>
          <a:xfrm>
            <a:off x="3914088" y="2315395"/>
            <a:ext cx="3638550" cy="2837251"/>
          </a:xfrm>
          <a:prstGeom prst="rect">
            <a:avLst/>
          </a:prstGeom>
        </p:spPr>
      </p:pic>
      <p:sp>
        <p:nvSpPr>
          <p:cNvPr id="25" name="Flèche vers la droite 24">
            <a:extLst>
              <a:ext uri="{FF2B5EF4-FFF2-40B4-BE49-F238E27FC236}">
                <a16:creationId xmlns:a16="http://schemas.microsoft.com/office/drawing/2014/main" id="{781067DB-4D0C-86C5-7E5B-365D27036B2E}"/>
              </a:ext>
            </a:extLst>
          </p:cNvPr>
          <p:cNvSpPr/>
          <p:nvPr/>
        </p:nvSpPr>
        <p:spPr>
          <a:xfrm rot="19463021">
            <a:off x="4391717" y="3746660"/>
            <a:ext cx="804930" cy="1503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lèche vers la droite 25">
            <a:extLst>
              <a:ext uri="{FF2B5EF4-FFF2-40B4-BE49-F238E27FC236}">
                <a16:creationId xmlns:a16="http://schemas.microsoft.com/office/drawing/2014/main" id="{CDC485B0-FD9B-8349-71A3-19A8E8BF19F4}"/>
              </a:ext>
            </a:extLst>
          </p:cNvPr>
          <p:cNvSpPr/>
          <p:nvPr/>
        </p:nvSpPr>
        <p:spPr>
          <a:xfrm rot="20418716">
            <a:off x="4969119" y="2806314"/>
            <a:ext cx="804930" cy="1503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27" name="Flèche vers la droite 26">
            <a:extLst>
              <a:ext uri="{FF2B5EF4-FFF2-40B4-BE49-F238E27FC236}">
                <a16:creationId xmlns:a16="http://schemas.microsoft.com/office/drawing/2014/main" id="{E0748F9D-6B85-FDDA-9626-D30AB0365F77}"/>
              </a:ext>
            </a:extLst>
          </p:cNvPr>
          <p:cNvSpPr/>
          <p:nvPr/>
        </p:nvSpPr>
        <p:spPr>
          <a:xfrm rot="15325285">
            <a:off x="4788765" y="3235505"/>
            <a:ext cx="595236" cy="17406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pic>
        <p:nvPicPr>
          <p:cNvPr id="33" name="Image 32" descr="Une image contenant herbe, personne, sport, plein air&#10;&#10;Description générée automatiquement">
            <a:extLst>
              <a:ext uri="{FF2B5EF4-FFF2-40B4-BE49-F238E27FC236}">
                <a16:creationId xmlns:a16="http://schemas.microsoft.com/office/drawing/2014/main" id="{F9556DB4-A446-2A50-AC99-C82EDEE58EF1}"/>
              </a:ext>
            </a:extLst>
          </p:cNvPr>
          <p:cNvPicPr>
            <a:picLocks noChangeAspect="1"/>
          </p:cNvPicPr>
          <p:nvPr/>
        </p:nvPicPr>
        <p:blipFill>
          <a:blip r:embed="rId4"/>
          <a:stretch>
            <a:fillRect/>
          </a:stretch>
        </p:blipFill>
        <p:spPr>
          <a:xfrm>
            <a:off x="8105999" y="2373074"/>
            <a:ext cx="3526921" cy="2837251"/>
          </a:xfrm>
          <a:prstGeom prst="rect">
            <a:avLst/>
          </a:prstGeom>
        </p:spPr>
      </p:pic>
      <p:sp>
        <p:nvSpPr>
          <p:cNvPr id="34" name="Flèche vers la droite 33">
            <a:extLst>
              <a:ext uri="{FF2B5EF4-FFF2-40B4-BE49-F238E27FC236}">
                <a16:creationId xmlns:a16="http://schemas.microsoft.com/office/drawing/2014/main" id="{0114BFBB-03E5-6D22-0184-5822090A1751}"/>
              </a:ext>
            </a:extLst>
          </p:cNvPr>
          <p:cNvSpPr/>
          <p:nvPr/>
        </p:nvSpPr>
        <p:spPr>
          <a:xfrm rot="12475817">
            <a:off x="8867619" y="2988165"/>
            <a:ext cx="1138833" cy="22324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Flèche vers la droite 34">
            <a:extLst>
              <a:ext uri="{FF2B5EF4-FFF2-40B4-BE49-F238E27FC236}">
                <a16:creationId xmlns:a16="http://schemas.microsoft.com/office/drawing/2014/main" id="{DD973307-BE7E-A5AE-C16D-C3FB446D9EC7}"/>
              </a:ext>
            </a:extLst>
          </p:cNvPr>
          <p:cNvSpPr/>
          <p:nvPr/>
        </p:nvSpPr>
        <p:spPr>
          <a:xfrm rot="16016916">
            <a:off x="9506653" y="3732365"/>
            <a:ext cx="827965" cy="1878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Espace réservé du texte 3">
            <a:extLst>
              <a:ext uri="{FF2B5EF4-FFF2-40B4-BE49-F238E27FC236}">
                <a16:creationId xmlns:a16="http://schemas.microsoft.com/office/drawing/2014/main" id="{D6F689C0-05BD-6BAE-07BC-89A1C6627732}"/>
              </a:ext>
            </a:extLst>
          </p:cNvPr>
          <p:cNvSpPr>
            <a:spLocks noGrp="1"/>
          </p:cNvSpPr>
          <p:nvPr>
            <p:ph type="body" sz="quarter" idx="11"/>
          </p:nvPr>
        </p:nvSpPr>
        <p:spPr>
          <a:xfrm>
            <a:off x="838200" y="1331912"/>
            <a:ext cx="10697584" cy="836792"/>
          </a:xfrm>
        </p:spPr>
        <p:txBody>
          <a:bodyPr>
            <a:normAutofit fontScale="92500"/>
          </a:bodyPr>
          <a:lstStyle/>
          <a:p>
            <a:pPr algn="l">
              <a:buFont typeface="+mj-lt"/>
              <a:buAutoNum type="arabicPeriod"/>
            </a:pPr>
            <a:r>
              <a:rPr lang="fr-FR" dirty="0">
                <a:latin typeface="ui-sans-serif"/>
              </a:rPr>
              <a:t>La posture de poussée (aka posture de combat) est la posture que les joueurs  de devants doivent maintenir durant la phase de poussée en mêlée. Même si elle n’est pas centrale à la formation en école de rugby travailler cette posture permet d’optimisé d’autres actions beaucoup plus courantes pour le jeune joueur. Même avant les M12.</a:t>
            </a:r>
            <a:endParaRPr lang="fr-FR" b="0" i="0" u="none" strike="noStrike" dirty="0">
              <a:effectLst/>
              <a:latin typeface="ui-sans-serif"/>
            </a:endParaRPr>
          </a:p>
        </p:txBody>
      </p:sp>
      <p:sp>
        <p:nvSpPr>
          <p:cNvPr id="36" name="Flèche vers la droite 35">
            <a:extLst>
              <a:ext uri="{FF2B5EF4-FFF2-40B4-BE49-F238E27FC236}">
                <a16:creationId xmlns:a16="http://schemas.microsoft.com/office/drawing/2014/main" id="{5567BCD6-CC3C-E066-5778-117B1F32A72E}"/>
              </a:ext>
            </a:extLst>
          </p:cNvPr>
          <p:cNvSpPr/>
          <p:nvPr/>
        </p:nvSpPr>
        <p:spPr>
          <a:xfrm rot="13267696">
            <a:off x="9880302" y="4476460"/>
            <a:ext cx="981826" cy="1874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40" name="ZoneTexte 39">
            <a:extLst>
              <a:ext uri="{FF2B5EF4-FFF2-40B4-BE49-F238E27FC236}">
                <a16:creationId xmlns:a16="http://schemas.microsoft.com/office/drawing/2014/main" id="{DE77B578-16F9-CF3B-C69F-B29798BB8360}"/>
              </a:ext>
            </a:extLst>
          </p:cNvPr>
          <p:cNvSpPr txBox="1"/>
          <p:nvPr/>
        </p:nvSpPr>
        <p:spPr>
          <a:xfrm>
            <a:off x="5073621" y="5152646"/>
            <a:ext cx="1344764" cy="373442"/>
          </a:xfrm>
          <a:prstGeom prst="rect">
            <a:avLst/>
          </a:prstGeom>
          <a:solidFill>
            <a:schemeClr val="bg1"/>
          </a:solidFill>
        </p:spPr>
        <p:txBody>
          <a:bodyPr wrap="square" rtlCol="0">
            <a:spAutoFit/>
          </a:bodyPr>
          <a:lstStyle/>
          <a:p>
            <a:pPr algn="ctr"/>
            <a:r>
              <a:rPr lang="fr-FR" dirty="0">
                <a:solidFill>
                  <a:srgbClr val="2E8FCE"/>
                </a:solidFill>
              </a:rPr>
              <a:t>RUCK</a:t>
            </a:r>
            <a:endParaRPr dirty="0">
              <a:solidFill>
                <a:srgbClr val="2E8FCE"/>
              </a:solidFill>
            </a:endParaRPr>
          </a:p>
        </p:txBody>
      </p:sp>
      <p:sp>
        <p:nvSpPr>
          <p:cNvPr id="41" name="ZoneTexte 40">
            <a:extLst>
              <a:ext uri="{FF2B5EF4-FFF2-40B4-BE49-F238E27FC236}">
                <a16:creationId xmlns:a16="http://schemas.microsoft.com/office/drawing/2014/main" id="{65412ED5-B3B3-5BB8-AECB-4D90F91AF2B6}"/>
              </a:ext>
            </a:extLst>
          </p:cNvPr>
          <p:cNvSpPr txBox="1"/>
          <p:nvPr/>
        </p:nvSpPr>
        <p:spPr>
          <a:xfrm>
            <a:off x="9197077" y="5226676"/>
            <a:ext cx="1344764" cy="373442"/>
          </a:xfrm>
          <a:prstGeom prst="rect">
            <a:avLst/>
          </a:prstGeom>
          <a:noFill/>
        </p:spPr>
        <p:txBody>
          <a:bodyPr wrap="square" rtlCol="0">
            <a:spAutoFit/>
          </a:bodyPr>
          <a:lstStyle/>
          <a:p>
            <a:pPr algn="ctr"/>
            <a:r>
              <a:rPr lang="fr-FR" dirty="0">
                <a:solidFill>
                  <a:srgbClr val="2E8FCE"/>
                </a:solidFill>
              </a:rPr>
              <a:t>PLACAGE</a:t>
            </a:r>
            <a:endParaRPr dirty="0">
              <a:solidFill>
                <a:srgbClr val="2E8FCE"/>
              </a:solidFill>
            </a:endParaRPr>
          </a:p>
        </p:txBody>
      </p:sp>
    </p:spTree>
    <p:extLst>
      <p:ext uri="{BB962C8B-B14F-4D97-AF65-F5344CB8AC3E}">
        <p14:creationId xmlns:p14="http://schemas.microsoft.com/office/powerpoint/2010/main" val="109133529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71858e-f570-4d32-bafb-adf252e5aec2" xsi:nil="true"/>
    <lcf76f155ced4ddcb4097134ff3c332f xmlns="836cac07-bdf7-47a8-8395-9e1629b491a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228C65BCD46446B023F055D51A2C42" ma:contentTypeVersion="18" ma:contentTypeDescription="Create a new document." ma:contentTypeScope="" ma:versionID="89d3091efb5df9cc934491cac807f200">
  <xsd:schema xmlns:xsd="http://www.w3.org/2001/XMLSchema" xmlns:xs="http://www.w3.org/2001/XMLSchema" xmlns:p="http://schemas.microsoft.com/office/2006/metadata/properties" xmlns:ns2="836cac07-bdf7-47a8-8395-9e1629b491a3" xmlns:ns3="a071858e-f570-4d32-bafb-adf252e5aec2" targetNamespace="http://schemas.microsoft.com/office/2006/metadata/properties" ma:root="true" ma:fieldsID="345a3f9da882a0cf713fcdb4dfa84af4" ns2:_="" ns3:_="">
    <xsd:import namespace="836cac07-bdf7-47a8-8395-9e1629b491a3"/>
    <xsd:import namespace="a071858e-f570-4d32-bafb-adf252e5ae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6cac07-bdf7-47a8-8395-9e1629b491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29b911-ca66-419a-81fd-a0793938c0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71858e-f570-4d32-bafb-adf252e5aec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f2aa59-5e7c-4d3e-afe7-b4c66f48f53c}" ma:internalName="TaxCatchAll" ma:showField="CatchAllData" ma:web="a071858e-f570-4d32-bafb-adf252e5ae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CB3702-847F-4C89-936E-4714F31E3E8C}">
  <ds:schemaRefs>
    <ds:schemaRef ds:uri="http://schemas.microsoft.com/office/2006/metadata/properties"/>
    <ds:schemaRef ds:uri="http://schemas.microsoft.com/office/infopath/2007/PartnerControls"/>
    <ds:schemaRef ds:uri="3ca36405-656b-4109-80bd-302996733a42"/>
    <ds:schemaRef ds:uri="2bcf13df-472b-4400-9121-7a8a96f36b47"/>
    <ds:schemaRef ds:uri="a071858e-f570-4d32-bafb-adf252e5aec2"/>
    <ds:schemaRef ds:uri="836cac07-bdf7-47a8-8395-9e1629b491a3"/>
  </ds:schemaRefs>
</ds:datastoreItem>
</file>

<file path=customXml/itemProps2.xml><?xml version="1.0" encoding="utf-8"?>
<ds:datastoreItem xmlns:ds="http://schemas.openxmlformats.org/officeDocument/2006/customXml" ds:itemID="{676709D7-9E48-414C-90E6-3CF585109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6cac07-bdf7-47a8-8395-9e1629b491a3"/>
    <ds:schemaRef ds:uri="a071858e-f570-4d32-bafb-adf252e5ae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E78BE9-95E2-4B5A-A1B9-FE835EE9D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2040</TotalTime>
  <Words>1355</Words>
  <Application>Microsoft Office PowerPoint</Application>
  <PresentationFormat>Grand écran</PresentationFormat>
  <Paragraphs>246</Paragraphs>
  <Slides>24</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Comic Sans MS</vt:lpstr>
      <vt:lpstr>Roboto</vt:lpstr>
      <vt:lpstr>ui-sans-serif</vt:lpstr>
      <vt:lpstr>Thème Office</vt:lpstr>
      <vt:lpstr>Présentation PowerPoint</vt:lpstr>
      <vt:lpstr>La mêlée en edr</vt:lpstr>
      <vt:lpstr>DÉFINITION DE LA MELÉE </vt:lpstr>
      <vt:lpstr>POURQUOI EN EDR ?</vt:lpstr>
      <vt:lpstr>QUE DIT LE REGLEMENT ?</vt:lpstr>
      <vt:lpstr>CONSTAT</vt:lpstr>
      <vt:lpstr>PROCESSUS D’APPRENTISSAGE</vt:lpstr>
      <vt:lpstr>DÉMARCHE D’APPRENTISSAGE</vt:lpstr>
      <vt:lpstr>Présentation PowerPoint</vt:lpstr>
      <vt:lpstr>3 dominantes</vt:lpstr>
      <vt:lpstr>SITUATION D’APPRENTISSAGE</vt:lpstr>
      <vt:lpstr>APPUIS : Les Comportements Attendus </vt:lpstr>
      <vt:lpstr>Présentation PowerPoint</vt:lpstr>
      <vt:lpstr>POSTURE : Les Comportements Attendus </vt:lpstr>
      <vt:lpstr>Présentation PowerPoint</vt:lpstr>
      <vt:lpstr>Présentation PowerPoint</vt:lpstr>
      <vt:lpstr>LIAISONS : Les Comportements Attendus </vt:lpstr>
      <vt:lpstr>Présentation PowerPoint</vt:lpstr>
      <vt:lpstr>4 temps</vt:lpstr>
      <vt:lpstr>La pré-mêlée</vt:lpstr>
      <vt:lpstr>Lors de la pré-mêlée je suis…</vt:lpstr>
      <vt:lpstr>L’entrée</vt:lpstr>
      <vt:lpstr>La poussée</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arnaud.josse@me.com</dc:creator>
  <cp:lastModifiedBy>Pierre AMESTOY</cp:lastModifiedBy>
  <cp:revision>62</cp:revision>
  <dcterms:created xsi:type="dcterms:W3CDTF">2018-09-05T13:48:44Z</dcterms:created>
  <dcterms:modified xsi:type="dcterms:W3CDTF">2024-06-21T13:09:08Z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0x01010069228C65BCD46446B023F055D51A2C42</vt:lpwstr>
  </property>
</Properties>
</file>